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256" r:id="rId2"/>
    <p:sldId id="269" r:id="rId3"/>
    <p:sldId id="257" r:id="rId4"/>
    <p:sldId id="268" r:id="rId5"/>
    <p:sldId id="258" r:id="rId6"/>
    <p:sldId id="271" r:id="rId7"/>
    <p:sldId id="277" r:id="rId8"/>
    <p:sldId id="261" r:id="rId9"/>
    <p:sldId id="262" r:id="rId10"/>
    <p:sldId id="263" r:id="rId11"/>
    <p:sldId id="278" r:id="rId12"/>
    <p:sldId id="266" r:id="rId13"/>
    <p:sldId id="264" r:id="rId14"/>
    <p:sldId id="279" r:id="rId15"/>
    <p:sldId id="280" r:id="rId16"/>
    <p:sldId id="281" r:id="rId17"/>
    <p:sldId id="272" r:id="rId18"/>
    <p:sldId id="274" r:id="rId19"/>
    <p:sldId id="273" r:id="rId20"/>
    <p:sldId id="282" r:id="rId21"/>
    <p:sldId id="283" r:id="rId22"/>
    <p:sldId id="276" r:id="rId23"/>
    <p:sldId id="275" r:id="rId24"/>
    <p:sldId id="270" r:id="rId25"/>
  </p:sldIdLst>
  <p:sldSz cx="12192000" cy="6858000"/>
  <p:notesSz cx="6858000" cy="9144000"/>
  <p:defaultTextStyle>
    <a:defPPr rtl="0">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89" autoAdjust="0"/>
  </p:normalViewPr>
  <p:slideViewPr>
    <p:cSldViewPr snapToGrid="0">
      <p:cViewPr varScale="1">
        <p:scale>
          <a:sx n="100" d="100"/>
          <a:sy n="100" d="100"/>
        </p:scale>
        <p:origin x="990" y="78"/>
      </p:cViewPr>
      <p:guideLst/>
    </p:cSldViewPr>
  </p:slideViewPr>
  <p:notesTextViewPr>
    <p:cViewPr>
      <p:scale>
        <a:sx n="3" d="2"/>
        <a:sy n="3" d="2"/>
      </p:scale>
      <p:origin x="0" y="0"/>
    </p:cViewPr>
  </p:notesTextViewPr>
  <p:notesViewPr>
    <p:cSldViewPr snapToGrid="0" showGuides="1">
      <p:cViewPr varScale="1">
        <p:scale>
          <a:sx n="93" d="100"/>
          <a:sy n="93" d="100"/>
        </p:scale>
        <p:origin x="295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30594C5-4210-4C0B-94C8-05EA2A2738E7}"/>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pPr rtl="0"/>
            <a:endParaRPr lang="de-DE"/>
          </a:p>
        </p:txBody>
      </p:sp>
      <p:sp>
        <p:nvSpPr>
          <p:cNvPr id="3" name="Datumsplatzhalt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pPr rtl="0"/>
            <a:fld id="{A6ADD006-32EE-4579-BF0B-0D58D87A8550}" type="datetime1">
              <a:rPr lang="de-DE" smtClean="0"/>
              <a:t>11.09.2026</a:t>
            </a:fld>
            <a:endParaRPr lang="de-DE"/>
          </a:p>
        </p:txBody>
      </p:sp>
      <p:sp>
        <p:nvSpPr>
          <p:cNvPr id="4" name="Fußzeilenplatzhalt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e-DE"/>
          </a:p>
        </p:txBody>
      </p:sp>
      <p:sp>
        <p:nvSpPr>
          <p:cNvPr id="5" name="Foliennummernplatzhalt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1D13D6A-DFDD-4B27-9F53-83C0CD9331E8}" type="slidenum">
              <a:rPr lang="de-DE" smtClean="0"/>
              <a:t>‹Nr.›</a:t>
            </a:fld>
            <a:endParaRPr lang="de-DE"/>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pPr rtl="0"/>
            <a:endParaRPr lang="de-DE" noProof="0"/>
          </a:p>
        </p:txBody>
      </p:sp>
      <p:sp>
        <p:nvSpPr>
          <p:cNvPr id="3" name="Datumsplatzhalt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62225311-10D3-4B1C-A3A0-9645FA89EC57}" type="datetime1">
              <a:rPr lang="de-DE" smtClean="0"/>
              <a:pPr/>
              <a:t>11.09.2026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de-DE" noProof="0"/>
          </a:p>
        </p:txBody>
      </p:sp>
      <p:sp>
        <p:nvSpPr>
          <p:cNvPr id="5" name="Notizenplatzhalt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rtl="0"/>
            <a:r>
              <a:rPr lang="de-DE" noProof="0"/>
              <a:t>Textmasterformate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e-DE" noProof="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A1D7B6F-E65C-42E7-86A5-0A01C6C95227}" type="slidenum">
              <a:rPr lang="de-DE" noProof="0" smtClean="0"/>
              <a:t>‹Nr.›</a:t>
            </a:fld>
            <a:endParaRPr lang="de-DE" noProof="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rtlCol="0"/>
          <a:lstStyle/>
          <a:p>
            <a:pPr rtl="0"/>
            <a:endParaRPr lang="de-DE"/>
          </a:p>
        </p:txBody>
      </p:sp>
      <p:sp>
        <p:nvSpPr>
          <p:cNvPr id="4" name="Foliennummernplatzhalter 3"/>
          <p:cNvSpPr>
            <a:spLocks noGrp="1"/>
          </p:cNvSpPr>
          <p:nvPr>
            <p:ph type="sldNum" sz="quarter" idx="5"/>
          </p:nvPr>
        </p:nvSpPr>
        <p:spPr/>
        <p:txBody>
          <a:bodyPr rtlCol="0"/>
          <a:lstStyle/>
          <a:p>
            <a:pPr rtl="0"/>
            <a:fld id="{BA1D7B6F-E65C-42E7-86A5-0A01C6C95227}" type="slidenum">
              <a:rPr lang="de-DE" smtClean="0"/>
              <a:t>1</a:t>
            </a:fld>
            <a:endParaRPr lang="de-DE"/>
          </a:p>
        </p:txBody>
      </p:sp>
    </p:spTree>
    <p:extLst>
      <p:ext uri="{BB962C8B-B14F-4D97-AF65-F5344CB8AC3E}">
        <p14:creationId xmlns:p14="http://schemas.microsoft.com/office/powerpoint/2010/main" val="1227398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noProof="0" smtClean="0"/>
              <a:t>12</a:t>
            </a:fld>
            <a:endParaRPr lang="de-DE" noProof="0"/>
          </a:p>
        </p:txBody>
      </p:sp>
    </p:spTree>
    <p:extLst>
      <p:ext uri="{BB962C8B-B14F-4D97-AF65-F5344CB8AC3E}">
        <p14:creationId xmlns:p14="http://schemas.microsoft.com/office/powerpoint/2010/main" val="4141497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smtClean="0"/>
              <a:t>13</a:t>
            </a:fld>
            <a:endParaRPr lang="de-DE"/>
          </a:p>
        </p:txBody>
      </p:sp>
    </p:spTree>
    <p:extLst>
      <p:ext uri="{BB962C8B-B14F-4D97-AF65-F5344CB8AC3E}">
        <p14:creationId xmlns:p14="http://schemas.microsoft.com/office/powerpoint/2010/main" val="388659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noProof="0" smtClean="0"/>
              <a:t>24</a:t>
            </a:fld>
            <a:endParaRPr lang="de-DE" noProof="0"/>
          </a:p>
        </p:txBody>
      </p:sp>
    </p:spTree>
    <p:extLst>
      <p:ext uri="{BB962C8B-B14F-4D97-AF65-F5344CB8AC3E}">
        <p14:creationId xmlns:p14="http://schemas.microsoft.com/office/powerpoint/2010/main" val="3967473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noProof="0" smtClean="0"/>
              <a:t>2</a:t>
            </a:fld>
            <a:endParaRPr lang="de-DE" noProof="0"/>
          </a:p>
        </p:txBody>
      </p:sp>
    </p:spTree>
    <p:extLst>
      <p:ext uri="{BB962C8B-B14F-4D97-AF65-F5344CB8AC3E}">
        <p14:creationId xmlns:p14="http://schemas.microsoft.com/office/powerpoint/2010/main" val="3761870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smtClean="0"/>
              <a:t>3</a:t>
            </a:fld>
            <a:endParaRPr lang="de-DE"/>
          </a:p>
        </p:txBody>
      </p:sp>
    </p:spTree>
    <p:extLst>
      <p:ext uri="{BB962C8B-B14F-4D97-AF65-F5344CB8AC3E}">
        <p14:creationId xmlns:p14="http://schemas.microsoft.com/office/powerpoint/2010/main" val="3047541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noProof="0" smtClean="0"/>
              <a:t>4</a:t>
            </a:fld>
            <a:endParaRPr lang="de-DE" noProof="0"/>
          </a:p>
        </p:txBody>
      </p:sp>
    </p:spTree>
    <p:extLst>
      <p:ext uri="{BB962C8B-B14F-4D97-AF65-F5344CB8AC3E}">
        <p14:creationId xmlns:p14="http://schemas.microsoft.com/office/powerpoint/2010/main" val="4027536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smtClean="0"/>
              <a:t>5</a:t>
            </a:fld>
            <a:endParaRPr lang="de-DE"/>
          </a:p>
        </p:txBody>
      </p:sp>
    </p:spTree>
    <p:extLst>
      <p:ext uri="{BB962C8B-B14F-4D97-AF65-F5344CB8AC3E}">
        <p14:creationId xmlns:p14="http://schemas.microsoft.com/office/powerpoint/2010/main" val="811098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noProof="0" smtClean="0"/>
              <a:t>6</a:t>
            </a:fld>
            <a:endParaRPr lang="de-DE" noProof="0"/>
          </a:p>
        </p:txBody>
      </p:sp>
    </p:spTree>
    <p:extLst>
      <p:ext uri="{BB962C8B-B14F-4D97-AF65-F5344CB8AC3E}">
        <p14:creationId xmlns:p14="http://schemas.microsoft.com/office/powerpoint/2010/main" val="2178696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smtClean="0"/>
              <a:t>8</a:t>
            </a:fld>
            <a:endParaRPr lang="de-DE"/>
          </a:p>
        </p:txBody>
      </p:sp>
    </p:spTree>
    <p:extLst>
      <p:ext uri="{BB962C8B-B14F-4D97-AF65-F5344CB8AC3E}">
        <p14:creationId xmlns:p14="http://schemas.microsoft.com/office/powerpoint/2010/main" val="1763913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smtClean="0"/>
              <a:t>9</a:t>
            </a:fld>
            <a:endParaRPr lang="de-DE"/>
          </a:p>
        </p:txBody>
      </p:sp>
    </p:spTree>
    <p:extLst>
      <p:ext uri="{BB962C8B-B14F-4D97-AF65-F5344CB8AC3E}">
        <p14:creationId xmlns:p14="http://schemas.microsoft.com/office/powerpoint/2010/main" val="4168218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rtl="0"/>
            <a:fld id="{BA1D7B6F-E65C-42E7-86A5-0A01C6C95227}" type="slidenum">
              <a:rPr lang="de-DE" smtClean="0"/>
              <a:t>10</a:t>
            </a:fld>
            <a:endParaRPr lang="de-DE"/>
          </a:p>
        </p:txBody>
      </p:sp>
    </p:spTree>
    <p:extLst>
      <p:ext uri="{BB962C8B-B14F-4D97-AF65-F5344CB8AC3E}">
        <p14:creationId xmlns:p14="http://schemas.microsoft.com/office/powerpoint/2010/main" val="1278457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grpSp>
        <p:nvGrpSpPr>
          <p:cNvPr id="25" name="Grafik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ihandform: Form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pPr rtl="0"/>
              <a:endParaRPr lang="de-DE" noProof="0"/>
            </a:p>
          </p:txBody>
        </p:sp>
        <p:sp>
          <p:nvSpPr>
            <p:cNvPr id="40" name="Freihandform: Form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pPr rtl="0"/>
              <a:endParaRPr lang="de-DE" noProof="0"/>
            </a:p>
          </p:txBody>
        </p:sp>
        <p:sp>
          <p:nvSpPr>
            <p:cNvPr id="41" name="Freihandform: Form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pPr rtl="0"/>
              <a:endParaRPr lang="de-DE" noProof="0"/>
            </a:p>
          </p:txBody>
        </p:sp>
        <p:sp>
          <p:nvSpPr>
            <p:cNvPr id="36" name="Freihandform: Form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pPr rtl="0"/>
              <a:endParaRPr lang="de-DE" noProof="0"/>
            </a:p>
          </p:txBody>
        </p:sp>
        <p:sp>
          <p:nvSpPr>
            <p:cNvPr id="37" name="Freihandform: Form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pPr rtl="0"/>
              <a:endParaRPr lang="de-DE" noProof="0"/>
            </a:p>
          </p:txBody>
        </p:sp>
        <p:sp>
          <p:nvSpPr>
            <p:cNvPr id="39" name="Freihandform: Form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pPr rtl="0"/>
              <a:endParaRPr lang="de-DE" noProof="0"/>
            </a:p>
          </p:txBody>
        </p:sp>
        <p:sp>
          <p:nvSpPr>
            <p:cNvPr id="26" name="Freihandform: Form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pPr rtl="0"/>
              <a:endParaRPr lang="de-DE" noProof="0"/>
            </a:p>
          </p:txBody>
        </p:sp>
        <p:sp>
          <p:nvSpPr>
            <p:cNvPr id="27" name="Freihandform: Form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pPr rtl="0"/>
              <a:endParaRPr lang="de-DE" noProof="0"/>
            </a:p>
          </p:txBody>
        </p:sp>
        <p:sp>
          <p:nvSpPr>
            <p:cNvPr id="31" name="Freihandform: Form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pPr rtl="0"/>
              <a:endParaRPr lang="de-DE" noProof="0"/>
            </a:p>
          </p:txBody>
        </p:sp>
        <p:sp>
          <p:nvSpPr>
            <p:cNvPr id="32" name="Freihandform: Form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pPr rtl="0"/>
              <a:endParaRPr lang="de-DE" noProof="0"/>
            </a:p>
          </p:txBody>
        </p:sp>
        <p:sp>
          <p:nvSpPr>
            <p:cNvPr id="35" name="Freihandform: Form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pPr rtl="0"/>
              <a:endParaRPr lang="de-DE" noProof="0"/>
            </a:p>
          </p:txBody>
        </p:sp>
      </p:grpSp>
      <p:sp>
        <p:nvSpPr>
          <p:cNvPr id="3" name="Untertitel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rtlCol="0"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de-DE" noProof="0"/>
              <a:t>MASTER DURCH KLICKEN BEARBEITEN</a:t>
            </a:r>
          </a:p>
        </p:txBody>
      </p:sp>
      <p:sp>
        <p:nvSpPr>
          <p:cNvPr id="42" name="Bildplatzhalter 26">
            <a:extLst>
              <a:ext uri="{FF2B5EF4-FFF2-40B4-BE49-F238E27FC236}">
                <a16:creationId xmlns:a16="http://schemas.microsoft.com/office/drawing/2014/main" id="{C109A47C-99A8-42F1-AF6B-F5CB08E6BC97}"/>
              </a:ext>
            </a:extLst>
          </p:cNvPr>
          <p:cNvSpPr>
            <a:spLocks noGrp="1"/>
          </p:cNvSpPr>
          <p:nvPr>
            <p:ph type="pic" sz="quarter" idx="15" hasCustomPrompt="1"/>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rtlCol="0" anchor="ctr" anchorCtr="0">
            <a:normAutofit/>
          </a:bodyPr>
          <a:lstStyle>
            <a:lvl1pPr marL="0" indent="0" algn="ctr">
              <a:buNone/>
              <a:defRPr sz="1400"/>
            </a:lvl1pPr>
          </a:lstStyle>
          <a:p>
            <a:pPr rtl="0"/>
            <a:r>
              <a:rPr lang="de-DE" noProof="0"/>
              <a:t>Klicken Sie, um ein Bild hinzuzufügen.</a:t>
            </a:r>
          </a:p>
        </p:txBody>
      </p:sp>
      <p:sp>
        <p:nvSpPr>
          <p:cNvPr id="2" name="Titel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rtlCol="0" anchor="ctr" anchorCtr="0">
            <a:normAutofit/>
          </a:bodyPr>
          <a:lstStyle>
            <a:lvl1pPr algn="l">
              <a:defRPr sz="5500">
                <a:solidFill>
                  <a:schemeClr val="bg1"/>
                </a:solidFill>
              </a:defRPr>
            </a:lvl1pPr>
          </a:lstStyle>
          <a:p>
            <a:pPr rtl="0"/>
            <a:r>
              <a:rPr lang="de-DE" noProof="0"/>
              <a:t>Titel der</a:t>
            </a:r>
            <a:br>
              <a:rPr lang="de-DE" noProof="0"/>
            </a:br>
            <a:r>
              <a:rPr lang="de-DE" noProof="0"/>
              <a:t>Titel</a:t>
            </a:r>
          </a:p>
        </p:txBody>
      </p:sp>
      <p:sp>
        <p:nvSpPr>
          <p:cNvPr id="45" name="Textplatzhalt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rtlCol="0">
            <a:normAutofit/>
          </a:bodyPr>
          <a:lstStyle>
            <a:lvl1pPr marL="0" indent="0" algn="ctr">
              <a:buNone/>
              <a:defRPr sz="2600" b="1">
                <a:solidFill>
                  <a:schemeClr val="bg1"/>
                </a:solidFill>
              </a:defRPr>
            </a:lvl1pPr>
          </a:lstStyle>
          <a:p>
            <a:pPr lvl="0" rtl="0"/>
            <a:r>
              <a:rPr lang="de-DE" noProof="0"/>
              <a:t>MONAT</a:t>
            </a:r>
            <a:br>
              <a:rPr lang="de-DE" noProof="0"/>
            </a:br>
            <a:r>
              <a:rPr lang="de-DE" noProof="0"/>
              <a:t>20XX</a:t>
            </a:r>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nkeschönfolie">
    <p:spTree>
      <p:nvGrpSpPr>
        <p:cNvPr id="1" name=""/>
        <p:cNvGrpSpPr/>
        <p:nvPr/>
      </p:nvGrpSpPr>
      <p:grpSpPr>
        <a:xfrm>
          <a:off x="0" y="0"/>
          <a:ext cx="0" cy="0"/>
          <a:chOff x="0" y="0"/>
          <a:chExt cx="0" cy="0"/>
        </a:xfrm>
      </p:grpSpPr>
      <p:grpSp>
        <p:nvGrpSpPr>
          <p:cNvPr id="40" name="Grafik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ihandform: Form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pPr rtl="0"/>
              <a:endParaRPr lang="de-DE" noProof="0"/>
            </a:p>
          </p:txBody>
        </p:sp>
        <p:sp>
          <p:nvSpPr>
            <p:cNvPr id="41" name="Freihandform: Form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pPr rtl="0"/>
              <a:endParaRPr lang="de-DE" noProof="0"/>
            </a:p>
          </p:txBody>
        </p:sp>
      </p:grpSp>
      <p:sp>
        <p:nvSpPr>
          <p:cNvPr id="14" name="Freihandform: Form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pPr rtl="0"/>
            <a:endParaRPr lang="de-DE" noProof="0"/>
          </a:p>
        </p:txBody>
      </p:sp>
      <p:sp>
        <p:nvSpPr>
          <p:cNvPr id="10" name="Freihandform: Form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pPr rtl="0"/>
            <a:endParaRPr lang="de-DE" noProof="0"/>
          </a:p>
        </p:txBody>
      </p:sp>
      <p:sp>
        <p:nvSpPr>
          <p:cNvPr id="12" name="Freihandform: Form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de-DE" noProof="0"/>
          </a:p>
        </p:txBody>
      </p:sp>
      <p:sp>
        <p:nvSpPr>
          <p:cNvPr id="16" name="Freihandform: Form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pPr rtl="0"/>
            <a:endParaRPr lang="de-DE" noProof="0"/>
          </a:p>
        </p:txBody>
      </p:sp>
      <p:sp>
        <p:nvSpPr>
          <p:cNvPr id="9" name="Freihandform: Form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pPr rtl="0"/>
            <a:endParaRPr lang="de-DE" noProof="0"/>
          </a:p>
        </p:txBody>
      </p:sp>
      <p:sp>
        <p:nvSpPr>
          <p:cNvPr id="11" name="Freihandform: Form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pPr rtl="0"/>
            <a:endParaRPr lang="de-DE" noProof="0"/>
          </a:p>
        </p:txBody>
      </p:sp>
      <p:sp>
        <p:nvSpPr>
          <p:cNvPr id="15" name="Freihandform: Form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pPr rtl="0"/>
            <a:endParaRPr lang="de-DE" noProof="0"/>
          </a:p>
        </p:txBody>
      </p:sp>
      <p:sp>
        <p:nvSpPr>
          <p:cNvPr id="21" name="Titel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rtlCol="0">
            <a:normAutofit/>
          </a:bodyPr>
          <a:lstStyle>
            <a:lvl1pPr algn="ctr">
              <a:defRPr sz="5500">
                <a:solidFill>
                  <a:schemeClr val="bg1"/>
                </a:solidFill>
              </a:defRPr>
            </a:lvl1pPr>
          </a:lstStyle>
          <a:p>
            <a:pPr rtl="0"/>
            <a:r>
              <a:rPr lang="de-DE" noProof="0"/>
              <a:t>Vielen Dank!</a:t>
            </a:r>
          </a:p>
        </p:txBody>
      </p:sp>
      <p:grpSp>
        <p:nvGrpSpPr>
          <p:cNvPr id="23" name="Grafik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ihandform: Form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pPr rtl="0"/>
              <a:endParaRPr lang="de-DE" noProof="0"/>
            </a:p>
          </p:txBody>
        </p:sp>
        <p:sp>
          <p:nvSpPr>
            <p:cNvPr id="25" name="Freihandform: Form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pPr rtl="0"/>
              <a:endParaRPr lang="de-DE" noProof="0"/>
            </a:p>
          </p:txBody>
        </p:sp>
        <p:sp>
          <p:nvSpPr>
            <p:cNvPr id="27" name="Freihandform: Form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pPr rtl="0"/>
              <a:endParaRPr lang="de-DE" noProof="0"/>
            </a:p>
          </p:txBody>
        </p:sp>
      </p:grpSp>
      <p:sp>
        <p:nvSpPr>
          <p:cNvPr id="30" name="Bildplatzhalter 28">
            <a:extLst>
              <a:ext uri="{FF2B5EF4-FFF2-40B4-BE49-F238E27FC236}">
                <a16:creationId xmlns:a16="http://schemas.microsoft.com/office/drawing/2014/main" id="{F9A3D860-4FE0-494E-B1EC-0DC1F2574D44}"/>
              </a:ext>
            </a:extLst>
          </p:cNvPr>
          <p:cNvSpPr>
            <a:spLocks noGrp="1"/>
          </p:cNvSpPr>
          <p:nvPr>
            <p:ph type="pic" sz="quarter" idx="13" hasCustomPrompt="1"/>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rtlCol="0" anchor="ctr" anchorCtr="0">
            <a:normAutofit/>
          </a:bodyPr>
          <a:lstStyle>
            <a:lvl1pPr marL="0" indent="0" algn="ctr">
              <a:buNone/>
              <a:defRPr sz="1400"/>
            </a:lvl1pPr>
          </a:lstStyle>
          <a:p>
            <a:pPr rtl="0"/>
            <a:r>
              <a:rPr lang="de-DE" noProof="0"/>
              <a:t>Klicken Sie, um ein Bild hinzuzufügen.</a:t>
            </a:r>
          </a:p>
        </p:txBody>
      </p:sp>
      <p:sp>
        <p:nvSpPr>
          <p:cNvPr id="35" name="Textplatzhalter 34">
            <a:extLst>
              <a:ext uri="{FF2B5EF4-FFF2-40B4-BE49-F238E27FC236}">
                <a16:creationId xmlns:a16="http://schemas.microsoft.com/office/drawing/2014/main" id="{D53A16E5-EEB1-409A-9BF4-71F08DF7BF95}"/>
              </a:ext>
            </a:extLst>
          </p:cNvPr>
          <p:cNvSpPr>
            <a:spLocks noGrp="1"/>
          </p:cNvSpPr>
          <p:nvPr>
            <p:ph type="body" sz="quarter" idx="14" hasCustomPrompt="1"/>
          </p:nvPr>
        </p:nvSpPr>
        <p:spPr>
          <a:xfrm rot="720000">
            <a:off x="8526498" y="4052877"/>
            <a:ext cx="3689627" cy="642938"/>
          </a:xfrm>
        </p:spPr>
        <p:txBody>
          <a:bodyPr rtlCol="0"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rtl="0"/>
            <a:r>
              <a:rPr lang="de-DE" noProof="0"/>
              <a:t>Textmasterformat durch Klicken bearbeiten</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grpSp>
        <p:nvGrpSpPr>
          <p:cNvPr id="25" name="Grafik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ihandform: Form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pPr rtl="0"/>
              <a:endParaRPr lang="de-DE" noProof="0"/>
            </a:p>
          </p:txBody>
        </p:sp>
        <p:sp>
          <p:nvSpPr>
            <p:cNvPr id="40" name="Freihandform: Form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pPr rtl="0"/>
              <a:endParaRPr lang="de-DE" noProof="0"/>
            </a:p>
          </p:txBody>
        </p:sp>
        <p:sp>
          <p:nvSpPr>
            <p:cNvPr id="41" name="Freihandform: Form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pPr rtl="0"/>
              <a:endParaRPr lang="de-DE" noProof="0"/>
            </a:p>
          </p:txBody>
        </p:sp>
        <p:sp>
          <p:nvSpPr>
            <p:cNvPr id="36" name="Freihandform: Form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pPr rtl="0"/>
              <a:endParaRPr lang="de-DE" noProof="0"/>
            </a:p>
          </p:txBody>
        </p:sp>
        <p:sp>
          <p:nvSpPr>
            <p:cNvPr id="37" name="Freihandform: Form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pPr rtl="0"/>
              <a:endParaRPr lang="de-DE" noProof="0"/>
            </a:p>
          </p:txBody>
        </p:sp>
        <p:sp>
          <p:nvSpPr>
            <p:cNvPr id="39" name="Freihandform: Form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pPr rtl="0"/>
              <a:endParaRPr lang="de-DE" noProof="0"/>
            </a:p>
          </p:txBody>
        </p:sp>
        <p:sp>
          <p:nvSpPr>
            <p:cNvPr id="26" name="Freihandform: Form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pPr rtl="0"/>
              <a:endParaRPr lang="de-DE" noProof="0"/>
            </a:p>
          </p:txBody>
        </p:sp>
        <p:sp>
          <p:nvSpPr>
            <p:cNvPr id="27" name="Freihandform: Form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pPr rtl="0"/>
              <a:endParaRPr lang="de-DE" noProof="0"/>
            </a:p>
          </p:txBody>
        </p:sp>
        <p:sp>
          <p:nvSpPr>
            <p:cNvPr id="31" name="Freihandform: Form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pPr rtl="0"/>
              <a:endParaRPr lang="de-DE" noProof="0"/>
            </a:p>
          </p:txBody>
        </p:sp>
        <p:sp>
          <p:nvSpPr>
            <p:cNvPr id="32" name="Freihandform: Form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pPr rtl="0"/>
              <a:endParaRPr lang="de-DE" noProof="0"/>
            </a:p>
          </p:txBody>
        </p:sp>
        <p:sp>
          <p:nvSpPr>
            <p:cNvPr id="35" name="Freihandform: Form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pPr rtl="0"/>
              <a:endParaRPr lang="de-DE" noProof="0"/>
            </a:p>
          </p:txBody>
        </p:sp>
      </p:grpSp>
      <p:sp>
        <p:nvSpPr>
          <p:cNvPr id="2" name="Titel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rtlCol="0" anchor="ctr" anchorCtr="0">
            <a:normAutofit/>
          </a:bodyPr>
          <a:lstStyle>
            <a:lvl1pPr algn="l">
              <a:defRPr sz="5500">
                <a:solidFill>
                  <a:schemeClr val="bg1"/>
                </a:solidFill>
              </a:defRPr>
            </a:lvl1pPr>
          </a:lstStyle>
          <a:p>
            <a:pPr rtl="0"/>
            <a:r>
              <a:rPr lang="de-DE" noProof="0"/>
              <a:t>Titel der</a:t>
            </a:r>
            <a:br>
              <a:rPr lang="de-DE" noProof="0"/>
            </a:br>
            <a:r>
              <a:rPr lang="de-DE" noProof="0"/>
              <a:t>Titel</a:t>
            </a:r>
          </a:p>
        </p:txBody>
      </p:sp>
      <p:sp>
        <p:nvSpPr>
          <p:cNvPr id="23" name="Untertitel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rtlCol="0"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de-DE" noProof="0"/>
              <a:t>KLICKEN, UM MASTER-UNTERTITELFORMAT ZU BEARBEITEN</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grpSp>
        <p:nvGrpSpPr>
          <p:cNvPr id="11" name="Grafik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ihandform: Form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pPr rtl="0"/>
              <a:endParaRPr lang="de-DE" noProof="0"/>
            </a:p>
          </p:txBody>
        </p:sp>
        <p:sp>
          <p:nvSpPr>
            <p:cNvPr id="14" name="Freihandform: Form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pPr rtl="0"/>
              <a:endParaRPr lang="de-DE" noProof="0"/>
            </a:p>
          </p:txBody>
        </p:sp>
      </p:grpSp>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5" name="Grafik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8" name="Grafik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2" name="Titel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rtlCol="0">
            <a:normAutofit/>
          </a:bodyPr>
          <a:lstStyle>
            <a:lvl1pPr>
              <a:defRPr sz="4000" b="1">
                <a:solidFill>
                  <a:schemeClr val="bg1"/>
                </a:solidFill>
              </a:defRPr>
            </a:lvl1pPr>
          </a:lstStyle>
          <a:p>
            <a:pPr rtl="0"/>
            <a:r>
              <a:rPr lang="de-DE" noProof="0"/>
              <a:t>Trennlinienfolie</a:t>
            </a:r>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
        <p:nvSpPr>
          <p:cNvPr id="21" name="Textplatzhalter 2">
            <a:extLst>
              <a:ext uri="{FF2B5EF4-FFF2-40B4-BE49-F238E27FC236}">
                <a16:creationId xmlns:a16="http://schemas.microsoft.com/office/drawing/2014/main" id="{E88D0B4A-E9EE-4F17-AF07-687763131457}"/>
              </a:ext>
            </a:extLst>
          </p:cNvPr>
          <p:cNvSpPr>
            <a:spLocks noGrp="1"/>
          </p:cNvSpPr>
          <p:nvPr>
            <p:ph type="body" idx="1" hasCustomPrompt="1"/>
          </p:nvPr>
        </p:nvSpPr>
        <p:spPr>
          <a:xfrm>
            <a:off x="3961075" y="3345999"/>
            <a:ext cx="7319700" cy="1500187"/>
          </a:xfrm>
        </p:spPr>
        <p:txBody>
          <a:bodyPr rtlCol="0">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de-DE" noProof="0"/>
              <a:t>Textmasterformat durch Klicken bearbeiten</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5" name="Grafik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8" name="Grafik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
        <p:nvSpPr>
          <p:cNvPr id="7" name="Titel 6">
            <a:extLst>
              <a:ext uri="{FF2B5EF4-FFF2-40B4-BE49-F238E27FC236}">
                <a16:creationId xmlns:a16="http://schemas.microsoft.com/office/drawing/2014/main" id="{B3E6E898-94D1-4811-B538-34042349F418}"/>
              </a:ext>
            </a:extLst>
          </p:cNvPr>
          <p:cNvSpPr>
            <a:spLocks noGrp="1"/>
          </p:cNvSpPr>
          <p:nvPr>
            <p:ph type="title" hasCustomPrompt="1"/>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rtl="0"/>
            <a:r>
              <a:rPr lang="de-DE" noProof="0"/>
              <a:t>Titelmasterformat durch Klicken bearbeiten</a:t>
            </a:r>
          </a:p>
        </p:txBody>
      </p:sp>
      <p:sp>
        <p:nvSpPr>
          <p:cNvPr id="22" name="Inhaltsplatzhalter 2">
            <a:extLst>
              <a:ext uri="{FF2B5EF4-FFF2-40B4-BE49-F238E27FC236}">
                <a16:creationId xmlns:a16="http://schemas.microsoft.com/office/drawing/2014/main" id="{6C9B7F00-EB71-4AB0-9B4E-A64B7BB58EC5}"/>
              </a:ext>
            </a:extLst>
          </p:cNvPr>
          <p:cNvSpPr>
            <a:spLocks noGrp="1"/>
          </p:cNvSpPr>
          <p:nvPr>
            <p:ph idx="1" hasCustomPrompt="1"/>
          </p:nvPr>
        </p:nvSpPr>
        <p:spPr>
          <a:xfrm>
            <a:off x="911225" y="1825625"/>
            <a:ext cx="10442575" cy="4351338"/>
          </a:xfrm>
        </p:spPr>
        <p:txBody>
          <a:bodyPr rtlCol="0"/>
          <a:lstStyle/>
          <a:p>
            <a:pPr lvl="0" rtl="0"/>
            <a:r>
              <a:rPr lang="de-DE" noProof="0"/>
              <a:t>Textmasterformat durch Klicken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5" name="Grafik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8" name="Grafik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
        <p:nvSpPr>
          <p:cNvPr id="7" name="Titel 6">
            <a:extLst>
              <a:ext uri="{FF2B5EF4-FFF2-40B4-BE49-F238E27FC236}">
                <a16:creationId xmlns:a16="http://schemas.microsoft.com/office/drawing/2014/main" id="{B3E6E898-94D1-4811-B538-34042349F418}"/>
              </a:ext>
            </a:extLst>
          </p:cNvPr>
          <p:cNvSpPr>
            <a:spLocks noGrp="1"/>
          </p:cNvSpPr>
          <p:nvPr>
            <p:ph type="title" hasCustomPrompt="1"/>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rtl="0"/>
            <a:r>
              <a:rPr lang="de-DE" noProof="0"/>
              <a:t>Titelmasterformat durch Klicken bearbeiten</a:t>
            </a:r>
          </a:p>
        </p:txBody>
      </p:sp>
      <p:sp>
        <p:nvSpPr>
          <p:cNvPr id="17" name="Inhaltsplatzhalter 2">
            <a:extLst>
              <a:ext uri="{FF2B5EF4-FFF2-40B4-BE49-F238E27FC236}">
                <a16:creationId xmlns:a16="http://schemas.microsoft.com/office/drawing/2014/main" id="{F2DC463F-D8D9-4961-B44E-0CCDE38BA290}"/>
              </a:ext>
            </a:extLst>
          </p:cNvPr>
          <p:cNvSpPr>
            <a:spLocks noGrp="1"/>
          </p:cNvSpPr>
          <p:nvPr>
            <p:ph sz="half" idx="1" hasCustomPrompt="1"/>
          </p:nvPr>
        </p:nvSpPr>
        <p:spPr>
          <a:xfrm>
            <a:off x="838200" y="1825625"/>
            <a:ext cx="5181600" cy="3976085"/>
          </a:xfrm>
        </p:spPr>
        <p:txBody>
          <a:bodyPr rtlCol="0"/>
          <a:lstStyle/>
          <a:p>
            <a:pPr lvl="0" rtl="0"/>
            <a:r>
              <a:rPr lang="de-DE" noProof="0"/>
              <a:t>Textmasterformat durch Klicken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
        <p:nvSpPr>
          <p:cNvPr id="18" name="Inhaltsplatzhalter 3">
            <a:extLst>
              <a:ext uri="{FF2B5EF4-FFF2-40B4-BE49-F238E27FC236}">
                <a16:creationId xmlns:a16="http://schemas.microsoft.com/office/drawing/2014/main" id="{5DB1D622-84A6-489A-91BE-DF1D23C03B54}"/>
              </a:ext>
            </a:extLst>
          </p:cNvPr>
          <p:cNvSpPr>
            <a:spLocks noGrp="1"/>
          </p:cNvSpPr>
          <p:nvPr>
            <p:ph sz="half" idx="2" hasCustomPrompt="1"/>
          </p:nvPr>
        </p:nvSpPr>
        <p:spPr>
          <a:xfrm>
            <a:off x="6172200" y="1825625"/>
            <a:ext cx="5181600" cy="3976085"/>
          </a:xfrm>
        </p:spPr>
        <p:txBody>
          <a:bodyPr rtlCol="0"/>
          <a:lstStyle/>
          <a:p>
            <a:pPr lvl="0" rtl="0"/>
            <a:r>
              <a:rPr lang="de-DE" noProof="0"/>
              <a:t>Textmasterformat durch Klicken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5" name="Grafik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8" name="Grafik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
        <p:nvSpPr>
          <p:cNvPr id="7" name="Titel 6">
            <a:extLst>
              <a:ext uri="{FF2B5EF4-FFF2-40B4-BE49-F238E27FC236}">
                <a16:creationId xmlns:a16="http://schemas.microsoft.com/office/drawing/2014/main" id="{B3E6E898-94D1-4811-B538-34042349F418}"/>
              </a:ext>
            </a:extLst>
          </p:cNvPr>
          <p:cNvSpPr>
            <a:spLocks noGrp="1"/>
          </p:cNvSpPr>
          <p:nvPr>
            <p:ph type="title" hasCustomPrompt="1"/>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rtl="0"/>
            <a:r>
              <a:rPr lang="de-DE" noProof="0"/>
              <a:t>Titelmasterformat durch Klicken bearbeiten</a:t>
            </a:r>
          </a:p>
        </p:txBody>
      </p:sp>
      <p:sp>
        <p:nvSpPr>
          <p:cNvPr id="17" name="Textplatzhalter 2">
            <a:extLst>
              <a:ext uri="{FF2B5EF4-FFF2-40B4-BE49-F238E27FC236}">
                <a16:creationId xmlns:a16="http://schemas.microsoft.com/office/drawing/2014/main" id="{5A6B27D7-F5EE-4688-B64B-CDC996CB368E}"/>
              </a:ext>
            </a:extLst>
          </p:cNvPr>
          <p:cNvSpPr>
            <a:spLocks noGrp="1"/>
          </p:cNvSpPr>
          <p:nvPr>
            <p:ph type="body" idx="1" hasCustomPrompt="1"/>
          </p:nvPr>
        </p:nvSpPr>
        <p:spPr>
          <a:xfrm>
            <a:off x="839788" y="1942689"/>
            <a:ext cx="5157787" cy="562385"/>
          </a:xfrm>
        </p:spPr>
        <p:txBody>
          <a:bodyPr rtlCol="0"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noProof="0"/>
              <a:t>Textmasterformat durch Klicken bearbeiten</a:t>
            </a:r>
          </a:p>
        </p:txBody>
      </p:sp>
      <p:sp>
        <p:nvSpPr>
          <p:cNvPr id="18" name="Inhaltsplatzhalter 3">
            <a:extLst>
              <a:ext uri="{FF2B5EF4-FFF2-40B4-BE49-F238E27FC236}">
                <a16:creationId xmlns:a16="http://schemas.microsoft.com/office/drawing/2014/main" id="{9D3AFCF0-98C5-4ECC-A2A6-BA8BA0A64592}"/>
              </a:ext>
            </a:extLst>
          </p:cNvPr>
          <p:cNvSpPr>
            <a:spLocks noGrp="1"/>
          </p:cNvSpPr>
          <p:nvPr>
            <p:ph sz="half" idx="2" hasCustomPrompt="1"/>
          </p:nvPr>
        </p:nvSpPr>
        <p:spPr>
          <a:xfrm>
            <a:off x="839788" y="2638097"/>
            <a:ext cx="5157787" cy="3184634"/>
          </a:xfrm>
        </p:spPr>
        <p:txBody>
          <a:bodyPr rtlCol="0"/>
          <a:lstStyle/>
          <a:p>
            <a:pPr lvl="0" rtl="0"/>
            <a:r>
              <a:rPr lang="de-DE" noProof="0"/>
              <a:t>Textmasterformat durch Klicken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
        <p:nvSpPr>
          <p:cNvPr id="19" name="Textplatzhalter 4">
            <a:extLst>
              <a:ext uri="{FF2B5EF4-FFF2-40B4-BE49-F238E27FC236}">
                <a16:creationId xmlns:a16="http://schemas.microsoft.com/office/drawing/2014/main" id="{3F44E47F-9EE9-414B-B2D8-DD6737905A30}"/>
              </a:ext>
            </a:extLst>
          </p:cNvPr>
          <p:cNvSpPr>
            <a:spLocks noGrp="1"/>
          </p:cNvSpPr>
          <p:nvPr>
            <p:ph type="body" sz="quarter" idx="3" hasCustomPrompt="1"/>
          </p:nvPr>
        </p:nvSpPr>
        <p:spPr>
          <a:xfrm>
            <a:off x="6172200" y="1942689"/>
            <a:ext cx="5183188" cy="562385"/>
          </a:xfrm>
        </p:spPr>
        <p:txBody>
          <a:bodyPr rtlCol="0"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noProof="0"/>
              <a:t>Textmasterformat durch Klicken bearbeiten</a:t>
            </a:r>
          </a:p>
        </p:txBody>
      </p:sp>
      <p:sp>
        <p:nvSpPr>
          <p:cNvPr id="20" name="Inhaltsplatzhalter 5">
            <a:extLst>
              <a:ext uri="{FF2B5EF4-FFF2-40B4-BE49-F238E27FC236}">
                <a16:creationId xmlns:a16="http://schemas.microsoft.com/office/drawing/2014/main" id="{D8D8261D-A3B4-4909-8FCD-D7C160F42D85}"/>
              </a:ext>
            </a:extLst>
          </p:cNvPr>
          <p:cNvSpPr>
            <a:spLocks noGrp="1"/>
          </p:cNvSpPr>
          <p:nvPr>
            <p:ph sz="quarter" idx="4" hasCustomPrompt="1"/>
          </p:nvPr>
        </p:nvSpPr>
        <p:spPr>
          <a:xfrm>
            <a:off x="6172200" y="2638097"/>
            <a:ext cx="5183188" cy="3184634"/>
          </a:xfrm>
        </p:spPr>
        <p:txBody>
          <a:bodyPr rtlCol="0"/>
          <a:lstStyle/>
          <a:p>
            <a:pPr lvl="0" rtl="0"/>
            <a:r>
              <a:rPr lang="de-DE" noProof="0"/>
              <a:t>Textmasterformat durch Klicken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alt mit Beschriftung">
    <p:spTree>
      <p:nvGrpSpPr>
        <p:cNvPr id="1" name=""/>
        <p:cNvGrpSpPr/>
        <p:nvPr/>
      </p:nvGrpSpPr>
      <p:grpSpPr>
        <a:xfrm>
          <a:off x="0" y="0"/>
          <a:ext cx="0" cy="0"/>
          <a:chOff x="0" y="0"/>
          <a:chExt cx="0" cy="0"/>
        </a:xfrm>
      </p:grpSpPr>
      <p:grpSp>
        <p:nvGrpSpPr>
          <p:cNvPr id="11" name="Grafik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ihandform: Form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4" name="Fußzeilenplatzhalt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de-DE" noProof="0"/>
              <a:t>FUSSZEILE HINZUFÜGEN</a:t>
            </a:r>
          </a:p>
        </p:txBody>
      </p:sp>
      <p:sp>
        <p:nvSpPr>
          <p:cNvPr id="5" name="Foliennummernplatzhalt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6" name="Grafik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7" name="Grafik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27" name="Freihandform: Form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pPr rtl="0"/>
            <a:endParaRPr lang="de-DE" noProof="0"/>
          </a:p>
        </p:txBody>
      </p:sp>
      <p:sp>
        <p:nvSpPr>
          <p:cNvPr id="16" name="Inhaltsplatzhalter 2">
            <a:extLst>
              <a:ext uri="{FF2B5EF4-FFF2-40B4-BE49-F238E27FC236}">
                <a16:creationId xmlns:a16="http://schemas.microsoft.com/office/drawing/2014/main" id="{9E80D7DF-92B2-4A46-AA79-DDC69AC8A8EE}"/>
              </a:ext>
            </a:extLst>
          </p:cNvPr>
          <p:cNvSpPr>
            <a:spLocks noGrp="1"/>
          </p:cNvSpPr>
          <p:nvPr>
            <p:ph idx="1" hasCustomPrompt="1"/>
          </p:nvPr>
        </p:nvSpPr>
        <p:spPr>
          <a:xfrm>
            <a:off x="5180012" y="1347788"/>
            <a:ext cx="6172200" cy="4330539"/>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de-DE" noProof="0"/>
              <a:t>Textmasterformat durch Klicken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
        <p:nvSpPr>
          <p:cNvPr id="19" name="Textplatzhalter 3">
            <a:extLst>
              <a:ext uri="{FF2B5EF4-FFF2-40B4-BE49-F238E27FC236}">
                <a16:creationId xmlns:a16="http://schemas.microsoft.com/office/drawing/2014/main" id="{F0A242F9-0019-4B57-A03D-285B738367AC}"/>
              </a:ext>
            </a:extLst>
          </p:cNvPr>
          <p:cNvSpPr>
            <a:spLocks noGrp="1"/>
          </p:cNvSpPr>
          <p:nvPr>
            <p:ph type="body" sz="half" idx="2" hasCustomPrompt="1"/>
          </p:nvPr>
        </p:nvSpPr>
        <p:spPr>
          <a:xfrm>
            <a:off x="839788" y="2806262"/>
            <a:ext cx="3932237" cy="2872065"/>
          </a:xfrm>
          <a:gradFill>
            <a:gsLst>
              <a:gs pos="0">
                <a:schemeClr val="tx2"/>
              </a:gs>
              <a:gs pos="100000">
                <a:schemeClr val="tx1"/>
              </a:gs>
            </a:gsLst>
            <a:lin ang="10800000" scaled="1"/>
          </a:gradFill>
        </p:spPr>
        <p:txBody>
          <a:bodyPr lIns="274320" rtlCol="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de-DE" noProof="0"/>
              <a:t>Textmasterformat durch Klicken bearbeiten</a:t>
            </a:r>
          </a:p>
        </p:txBody>
      </p:sp>
      <p:sp>
        <p:nvSpPr>
          <p:cNvPr id="2" name="Titel 1">
            <a:extLst>
              <a:ext uri="{FF2B5EF4-FFF2-40B4-BE49-F238E27FC236}">
                <a16:creationId xmlns:a16="http://schemas.microsoft.com/office/drawing/2014/main" id="{94A01F06-84A3-407F-8D89-167A9D402359}"/>
              </a:ext>
            </a:extLst>
          </p:cNvPr>
          <p:cNvSpPr>
            <a:spLocks noGrp="1"/>
          </p:cNvSpPr>
          <p:nvPr>
            <p:ph type="title" hasCustomPrompt="1"/>
          </p:nvPr>
        </p:nvSpPr>
        <p:spPr>
          <a:xfrm rot="21227985">
            <a:off x="857494" y="721373"/>
            <a:ext cx="3918639" cy="1325563"/>
          </a:xfrm>
        </p:spPr>
        <p:txBody>
          <a:bodyPr rtlCol="0"/>
          <a:lstStyle>
            <a:lvl1pPr>
              <a:defRPr>
                <a:solidFill>
                  <a:schemeClr val="bg1"/>
                </a:solidFill>
              </a:defRPr>
            </a:lvl1pPr>
          </a:lstStyle>
          <a:p>
            <a:pPr rtl="0"/>
            <a:r>
              <a:rPr lang="de-DE" noProof="0"/>
              <a:t>Titelmasterformat durch Klicken bearbeiten</a:t>
            </a:r>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Diagrammfolie">
    <p:spTree>
      <p:nvGrpSpPr>
        <p:cNvPr id="1" name=""/>
        <p:cNvGrpSpPr/>
        <p:nvPr/>
      </p:nvGrpSpPr>
      <p:grpSpPr>
        <a:xfrm>
          <a:off x="0" y="0"/>
          <a:ext cx="0" cy="0"/>
          <a:chOff x="0" y="0"/>
          <a:chExt cx="0" cy="0"/>
        </a:xfrm>
      </p:grpSpPr>
      <p:grpSp>
        <p:nvGrpSpPr>
          <p:cNvPr id="11" name="Grafik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ihandform: Form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4" name="Fußzeilenplatzhalt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de-DE" noProof="0"/>
              <a:t>FUSSZEILE HINZUFÜGEN</a:t>
            </a:r>
          </a:p>
        </p:txBody>
      </p:sp>
      <p:sp>
        <p:nvSpPr>
          <p:cNvPr id="5" name="Foliennummernplatzhalt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6" name="Grafik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7" name="Grafik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27" name="Freihandform: Form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pPr rtl="0"/>
            <a:endParaRPr lang="de-DE" noProof="0"/>
          </a:p>
        </p:txBody>
      </p:sp>
      <p:sp>
        <p:nvSpPr>
          <p:cNvPr id="17" name="Bildplatzhalter 2">
            <a:extLst>
              <a:ext uri="{FF2B5EF4-FFF2-40B4-BE49-F238E27FC236}">
                <a16:creationId xmlns:a16="http://schemas.microsoft.com/office/drawing/2014/main" id="{1C9B27A5-4499-4F2B-843D-B4AC979D3003}"/>
              </a:ext>
            </a:extLst>
          </p:cNvPr>
          <p:cNvSpPr>
            <a:spLocks noGrp="1"/>
          </p:cNvSpPr>
          <p:nvPr>
            <p:ph type="pic" idx="13" hasCustomPrompt="1"/>
          </p:nvPr>
        </p:nvSpPr>
        <p:spPr>
          <a:xfrm>
            <a:off x="5183188" y="1347788"/>
            <a:ext cx="6172200" cy="4330539"/>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de-DE" noProof="0"/>
              <a:t>Klicken Sie, um ein Bild hinzuzufügen.</a:t>
            </a:r>
          </a:p>
        </p:txBody>
      </p:sp>
      <p:sp>
        <p:nvSpPr>
          <p:cNvPr id="18" name="Textplatzhalter 3">
            <a:extLst>
              <a:ext uri="{FF2B5EF4-FFF2-40B4-BE49-F238E27FC236}">
                <a16:creationId xmlns:a16="http://schemas.microsoft.com/office/drawing/2014/main" id="{4C8F7DBB-2923-48F9-AE53-06CE214A362F}"/>
              </a:ext>
            </a:extLst>
          </p:cNvPr>
          <p:cNvSpPr>
            <a:spLocks noGrp="1"/>
          </p:cNvSpPr>
          <p:nvPr>
            <p:ph type="body" sz="half" idx="2" hasCustomPrompt="1"/>
          </p:nvPr>
        </p:nvSpPr>
        <p:spPr>
          <a:xfrm>
            <a:off x="839788" y="2603601"/>
            <a:ext cx="3932237" cy="3074726"/>
          </a:xfrm>
          <a:gradFill>
            <a:gsLst>
              <a:gs pos="0">
                <a:schemeClr val="tx2"/>
              </a:gs>
              <a:gs pos="100000">
                <a:schemeClr val="tx1"/>
              </a:gs>
            </a:gsLst>
            <a:lin ang="10800000" scaled="1"/>
          </a:gradFill>
        </p:spPr>
        <p:txBody>
          <a:bodyPr lIns="274320" rtlCol="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de-DE" noProof="0"/>
              <a:t>Textmasterformat durch Klicken bearbeiten</a:t>
            </a:r>
          </a:p>
        </p:txBody>
      </p:sp>
      <p:sp>
        <p:nvSpPr>
          <p:cNvPr id="2" name="Titel 1">
            <a:extLst>
              <a:ext uri="{FF2B5EF4-FFF2-40B4-BE49-F238E27FC236}">
                <a16:creationId xmlns:a16="http://schemas.microsoft.com/office/drawing/2014/main" id="{B6AB5B22-678B-4BFD-ABBC-49961466D4A8}"/>
              </a:ext>
            </a:extLst>
          </p:cNvPr>
          <p:cNvSpPr>
            <a:spLocks noGrp="1"/>
          </p:cNvSpPr>
          <p:nvPr>
            <p:ph type="title" hasCustomPrompt="1"/>
          </p:nvPr>
        </p:nvSpPr>
        <p:spPr>
          <a:xfrm rot="21228869">
            <a:off x="857652" y="725128"/>
            <a:ext cx="3833278" cy="1325563"/>
          </a:xfrm>
        </p:spPr>
        <p:txBody>
          <a:bodyPr rtlCol="0"/>
          <a:lstStyle>
            <a:lvl1pPr>
              <a:defRPr>
                <a:solidFill>
                  <a:schemeClr val="bg1"/>
                </a:solidFill>
              </a:defRPr>
            </a:lvl1pPr>
          </a:lstStyle>
          <a:p>
            <a:pPr rtl="0"/>
            <a:r>
              <a:rPr lang="de-DE" noProof="0"/>
              <a:t>Titelmasterformat durch Klicken bearbeiten</a:t>
            </a:r>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5" name="Grafik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8" name="Grafik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
        <p:nvSpPr>
          <p:cNvPr id="7" name="Titel 6">
            <a:extLst>
              <a:ext uri="{FF2B5EF4-FFF2-40B4-BE49-F238E27FC236}">
                <a16:creationId xmlns:a16="http://schemas.microsoft.com/office/drawing/2014/main" id="{B3E6E898-94D1-4811-B538-34042349F418}"/>
              </a:ext>
            </a:extLst>
          </p:cNvPr>
          <p:cNvSpPr>
            <a:spLocks noGrp="1"/>
          </p:cNvSpPr>
          <p:nvPr>
            <p:ph type="title" hasCustomPrompt="1"/>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rtl="0"/>
            <a:r>
              <a:rPr lang="de-DE" noProof="0"/>
              <a:t>Titelmasterformat durch Klicken bearbeiten</a:t>
            </a:r>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5" name="Grafik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8" name="Grafik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
        <p:nvSpPr>
          <p:cNvPr id="7" name="Titel 6">
            <a:extLst>
              <a:ext uri="{FF2B5EF4-FFF2-40B4-BE49-F238E27FC236}">
                <a16:creationId xmlns:a16="http://schemas.microsoft.com/office/drawing/2014/main" id="{B3E6E898-94D1-4811-B538-34042349F418}"/>
              </a:ext>
            </a:extLst>
          </p:cNvPr>
          <p:cNvSpPr>
            <a:spLocks noGrp="1"/>
          </p:cNvSpPr>
          <p:nvPr>
            <p:ph type="title" hasCustomPrompt="1"/>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rtl="0"/>
            <a:r>
              <a:rPr lang="de-DE" noProof="0"/>
              <a:t>Titelmasterformat durch Klicken bearbeiten</a:t>
            </a:r>
          </a:p>
        </p:txBody>
      </p:sp>
      <p:sp>
        <p:nvSpPr>
          <p:cNvPr id="3" name="Textplatzhalter 2">
            <a:extLst>
              <a:ext uri="{FF2B5EF4-FFF2-40B4-BE49-F238E27FC236}">
                <a16:creationId xmlns:a16="http://schemas.microsoft.com/office/drawing/2014/main" id="{DDA29EA0-54CE-44CE-A619-B63EB6AA2D12}"/>
              </a:ext>
            </a:extLst>
          </p:cNvPr>
          <p:cNvSpPr>
            <a:spLocks noGrp="1"/>
          </p:cNvSpPr>
          <p:nvPr>
            <p:ph type="body" sz="quarter" idx="13" hasCustomPrompt="1"/>
          </p:nvPr>
        </p:nvSpPr>
        <p:spPr>
          <a:xfrm>
            <a:off x="1444441" y="2373246"/>
            <a:ext cx="9303119" cy="2111508"/>
          </a:xfrm>
        </p:spPr>
        <p:txBody>
          <a:bodyPr rtlCol="0" anchor="ctr">
            <a:normAutofit/>
          </a:bodyPr>
          <a:lstStyle>
            <a:lvl1pPr marL="0" indent="0" algn="ctr">
              <a:buNone/>
              <a:defRPr sz="6000"/>
            </a:lvl1pPr>
            <a:lvl2pPr marL="457200" indent="0">
              <a:buNone/>
              <a:defRPr/>
            </a:lvl2pPr>
          </a:lstStyle>
          <a:p>
            <a:pPr lvl="0" rtl="0"/>
            <a:r>
              <a:rPr lang="de-DE" noProof="0"/>
              <a:t>Textmasterformat durch Klicken bearbeiten</a:t>
            </a:r>
          </a:p>
        </p:txBody>
      </p:sp>
    </p:spTree>
    <p:extLst>
      <p:ext uri="{BB962C8B-B14F-4D97-AF65-F5344CB8AC3E}">
        <p14:creationId xmlns:p14="http://schemas.microsoft.com/office/powerpoint/2010/main" val="122552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schnittsüberschrift mit Foto">
    <p:spTree>
      <p:nvGrpSpPr>
        <p:cNvPr id="1" name=""/>
        <p:cNvGrpSpPr/>
        <p:nvPr/>
      </p:nvGrpSpPr>
      <p:grpSpPr>
        <a:xfrm>
          <a:off x="0" y="0"/>
          <a:ext cx="0" cy="0"/>
          <a:chOff x="0" y="0"/>
          <a:chExt cx="0" cy="0"/>
        </a:xfrm>
      </p:grpSpPr>
      <p:grpSp>
        <p:nvGrpSpPr>
          <p:cNvPr id="11" name="Grafik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ihandform: Form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pPr rtl="0"/>
              <a:endParaRPr lang="de-DE" noProof="0"/>
            </a:p>
          </p:txBody>
        </p:sp>
        <p:sp>
          <p:nvSpPr>
            <p:cNvPr id="14" name="Freihandform: Form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pPr rtl="0"/>
              <a:endParaRPr lang="de-DE" noProof="0"/>
            </a:p>
          </p:txBody>
        </p:sp>
      </p:grpSp>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5" name="Grafik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16" name="Bildplatzhalter 15">
            <a:extLst>
              <a:ext uri="{FF2B5EF4-FFF2-40B4-BE49-F238E27FC236}">
                <a16:creationId xmlns:a16="http://schemas.microsoft.com/office/drawing/2014/main" id="{18500C30-FF27-4A5C-AA4F-B1D5C57A0F7F}"/>
              </a:ext>
            </a:extLst>
          </p:cNvPr>
          <p:cNvSpPr>
            <a:spLocks noGrp="1"/>
          </p:cNvSpPr>
          <p:nvPr>
            <p:ph type="pic" sz="quarter" idx="13" hasCustomPrompt="1"/>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rtlCol="0" anchor="ctr" anchorCtr="0">
            <a:normAutofit/>
          </a:bodyPr>
          <a:lstStyle>
            <a:lvl1pPr marL="0" indent="0" algn="ctr">
              <a:buNone/>
              <a:defRPr sz="1400"/>
            </a:lvl1pPr>
          </a:lstStyle>
          <a:p>
            <a:pPr rtl="0"/>
            <a:r>
              <a:rPr lang="de-DE" noProof="0"/>
              <a:t>Klicken Sie, um ein Bild hinzuzufügen.</a:t>
            </a:r>
          </a:p>
        </p:txBody>
      </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8" name="Grafik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2" name="Titel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rtlCol="0">
            <a:normAutofit/>
          </a:bodyPr>
          <a:lstStyle>
            <a:lvl1pPr>
              <a:defRPr sz="4000" b="1">
                <a:solidFill>
                  <a:schemeClr val="bg1"/>
                </a:solidFill>
              </a:defRPr>
            </a:lvl1pPr>
          </a:lstStyle>
          <a:p>
            <a:pPr rtl="0"/>
            <a:r>
              <a:rPr lang="de-DE" noProof="0"/>
              <a:t>Trennlinienfolie</a:t>
            </a:r>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pSp>
        <p:nvGrpSpPr>
          <p:cNvPr id="31" name="Grafik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ihandform: Form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33" name="Freihandform: Form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4" name="Datumsplatzhalter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grpSp>
        <p:nvGrpSpPr>
          <p:cNvPr id="26" name="Grafik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ihandform: Form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de-DE" noProof="0"/>
            </a:p>
          </p:txBody>
        </p:sp>
        <p:sp>
          <p:nvSpPr>
            <p:cNvPr id="29" name="Freihandform: Form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de-DE" noProof="0"/>
            </a:p>
          </p:txBody>
        </p:sp>
        <p:sp>
          <p:nvSpPr>
            <p:cNvPr id="30" name="Freihandform: Form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de-DE" noProof="0"/>
            </a:p>
          </p:txBody>
        </p:sp>
      </p:grpSp>
    </p:spTree>
    <p:extLst>
      <p:ext uri="{BB962C8B-B14F-4D97-AF65-F5344CB8AC3E}">
        <p14:creationId xmlns:p14="http://schemas.microsoft.com/office/powerpoint/2010/main" val="2922855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eitfaden">
    <p:bg>
      <p:bgPr>
        <a:solidFill>
          <a:schemeClr val="bg1"/>
        </a:solidFill>
        <a:effectLst/>
      </p:bgPr>
    </p:bg>
    <p:spTree>
      <p:nvGrpSpPr>
        <p:cNvPr id="1" name=""/>
        <p:cNvGrpSpPr/>
        <p:nvPr/>
      </p:nvGrpSpPr>
      <p:grpSpPr>
        <a:xfrm>
          <a:off x="0" y="0"/>
          <a:ext cx="0" cy="0"/>
          <a:chOff x="0" y="0"/>
          <a:chExt cx="0" cy="0"/>
        </a:xfrm>
      </p:grpSpPr>
      <p:sp>
        <p:nvSpPr>
          <p:cNvPr id="4" name="Grafik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pPr rtl="0"/>
            <a:endParaRPr lang="de-DE" noProof="0"/>
          </a:p>
        </p:txBody>
      </p:sp>
      <p:sp>
        <p:nvSpPr>
          <p:cNvPr id="23" name="Textplatzhalt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rtlCol="0">
            <a:normAutofit/>
          </a:bodyPr>
          <a:lstStyle>
            <a:lvl1pPr marL="0" indent="0">
              <a:buNone/>
              <a:defRPr sz="7000" b="1">
                <a:solidFill>
                  <a:schemeClr val="accent5"/>
                </a:solidFill>
                <a:latin typeface="+mj-lt"/>
              </a:defRPr>
            </a:lvl1pPr>
          </a:lstStyle>
          <a:p>
            <a:pPr lvl="0" rtl="0"/>
            <a:r>
              <a:rPr lang="de-DE" noProof="0"/>
              <a:t>1</a:t>
            </a:r>
          </a:p>
        </p:txBody>
      </p:sp>
      <p:sp>
        <p:nvSpPr>
          <p:cNvPr id="26" name="Textplatzhalter 24">
            <a:extLst>
              <a:ext uri="{FF2B5EF4-FFF2-40B4-BE49-F238E27FC236}">
                <a16:creationId xmlns:a16="http://schemas.microsoft.com/office/drawing/2014/main" id="{C8BBE7AC-17E7-4828-A40C-39EED5284E6D}"/>
              </a:ext>
            </a:extLst>
          </p:cNvPr>
          <p:cNvSpPr>
            <a:spLocks noGrp="1"/>
          </p:cNvSpPr>
          <p:nvPr>
            <p:ph type="body" sz="quarter" idx="11" hasCustomPrompt="1"/>
          </p:nvPr>
        </p:nvSpPr>
        <p:spPr>
          <a:xfrm>
            <a:off x="1185863" y="2088090"/>
            <a:ext cx="3103110" cy="800100"/>
          </a:xfrm>
        </p:spPr>
        <p:txBody>
          <a:bodyPr rtlCol="0">
            <a:normAutofit/>
          </a:bodyPr>
          <a:lstStyle>
            <a:lvl1pPr marL="0" indent="0">
              <a:buNone/>
              <a:defRPr sz="2500" b="1">
                <a:solidFill>
                  <a:schemeClr val="tx2"/>
                </a:solidFill>
                <a:latin typeface="+mj-lt"/>
              </a:defRPr>
            </a:lvl1pPr>
          </a:lstStyle>
          <a:p>
            <a:pPr lvl="0" rtl="0"/>
            <a:r>
              <a:rPr lang="de-DE" noProof="0"/>
              <a:t>Textmasterformat durch Klicken bearbeiten</a:t>
            </a:r>
          </a:p>
        </p:txBody>
      </p:sp>
      <p:sp>
        <p:nvSpPr>
          <p:cNvPr id="33" name="Textplatzhalt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rtlCol="0">
            <a:normAutofit/>
          </a:bodyPr>
          <a:lstStyle>
            <a:lvl1pPr marL="0" indent="0">
              <a:buNone/>
              <a:defRPr sz="7000" b="1">
                <a:solidFill>
                  <a:schemeClr val="accent5"/>
                </a:solidFill>
                <a:latin typeface="+mj-lt"/>
              </a:defRPr>
            </a:lvl1pPr>
          </a:lstStyle>
          <a:p>
            <a:pPr lvl="0" rtl="0"/>
            <a:r>
              <a:rPr lang="de-DE" noProof="0"/>
              <a:t>2</a:t>
            </a:r>
          </a:p>
        </p:txBody>
      </p:sp>
      <p:sp>
        <p:nvSpPr>
          <p:cNvPr id="34" name="Textplatzhalter 24">
            <a:extLst>
              <a:ext uri="{FF2B5EF4-FFF2-40B4-BE49-F238E27FC236}">
                <a16:creationId xmlns:a16="http://schemas.microsoft.com/office/drawing/2014/main" id="{A65257E6-B10F-49C0-862A-53648E3F2D0B}"/>
              </a:ext>
            </a:extLst>
          </p:cNvPr>
          <p:cNvSpPr>
            <a:spLocks noGrp="1"/>
          </p:cNvSpPr>
          <p:nvPr>
            <p:ph type="body" sz="quarter" idx="13" hasCustomPrompt="1"/>
          </p:nvPr>
        </p:nvSpPr>
        <p:spPr>
          <a:xfrm>
            <a:off x="5349603" y="2088090"/>
            <a:ext cx="2243918" cy="800100"/>
          </a:xfrm>
        </p:spPr>
        <p:txBody>
          <a:bodyPr rtlCol="0">
            <a:normAutofit/>
          </a:bodyPr>
          <a:lstStyle>
            <a:lvl1pPr marL="0" indent="0">
              <a:buNone/>
              <a:defRPr sz="2500" b="1">
                <a:solidFill>
                  <a:schemeClr val="tx2"/>
                </a:solidFill>
                <a:latin typeface="+mj-lt"/>
              </a:defRPr>
            </a:lvl1pPr>
          </a:lstStyle>
          <a:p>
            <a:pPr lvl="0" rtl="0"/>
            <a:r>
              <a:rPr lang="de-DE" noProof="0"/>
              <a:t>Textmasterformat durch Klicken bearbeiten</a:t>
            </a:r>
          </a:p>
        </p:txBody>
      </p:sp>
      <p:sp>
        <p:nvSpPr>
          <p:cNvPr id="37" name="Textplatzhalt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rtlCol="0">
            <a:normAutofit/>
          </a:bodyPr>
          <a:lstStyle>
            <a:lvl1pPr marL="0" indent="0">
              <a:buNone/>
              <a:defRPr sz="7000" b="1">
                <a:solidFill>
                  <a:schemeClr val="accent5"/>
                </a:solidFill>
                <a:latin typeface="+mj-lt"/>
              </a:defRPr>
            </a:lvl1pPr>
          </a:lstStyle>
          <a:p>
            <a:pPr lvl="0" rtl="0"/>
            <a:r>
              <a:rPr lang="de-DE" noProof="0"/>
              <a:t>3</a:t>
            </a:r>
          </a:p>
        </p:txBody>
      </p:sp>
      <p:sp>
        <p:nvSpPr>
          <p:cNvPr id="38" name="Textplatzhalter 24">
            <a:extLst>
              <a:ext uri="{FF2B5EF4-FFF2-40B4-BE49-F238E27FC236}">
                <a16:creationId xmlns:a16="http://schemas.microsoft.com/office/drawing/2014/main" id="{BCE98261-6A42-49F1-B208-2E6C24DFCF83}"/>
              </a:ext>
            </a:extLst>
          </p:cNvPr>
          <p:cNvSpPr>
            <a:spLocks noGrp="1"/>
          </p:cNvSpPr>
          <p:nvPr>
            <p:ph type="body" sz="quarter" idx="15" hasCustomPrompt="1"/>
          </p:nvPr>
        </p:nvSpPr>
        <p:spPr>
          <a:xfrm>
            <a:off x="8435716" y="2105869"/>
            <a:ext cx="2959116" cy="800100"/>
          </a:xfrm>
        </p:spPr>
        <p:txBody>
          <a:bodyPr rtlCol="0">
            <a:normAutofit/>
          </a:bodyPr>
          <a:lstStyle>
            <a:lvl1pPr marL="0" indent="0">
              <a:buNone/>
              <a:defRPr sz="2500" b="1">
                <a:solidFill>
                  <a:schemeClr val="tx2"/>
                </a:solidFill>
                <a:latin typeface="+mj-lt"/>
              </a:defRPr>
            </a:lvl1pPr>
          </a:lstStyle>
          <a:p>
            <a:pPr lvl="0" rtl="0"/>
            <a:r>
              <a:rPr lang="de-DE" noProof="0"/>
              <a:t>Textmasterformat durch Klicken bearbeiten</a:t>
            </a:r>
          </a:p>
        </p:txBody>
      </p:sp>
      <p:sp>
        <p:nvSpPr>
          <p:cNvPr id="40" name="Textplatzhalter 24">
            <a:extLst>
              <a:ext uri="{FF2B5EF4-FFF2-40B4-BE49-F238E27FC236}">
                <a16:creationId xmlns:a16="http://schemas.microsoft.com/office/drawing/2014/main" id="{937F4311-EBEC-44E3-8542-07503B54D770}"/>
              </a:ext>
            </a:extLst>
          </p:cNvPr>
          <p:cNvSpPr>
            <a:spLocks noGrp="1"/>
          </p:cNvSpPr>
          <p:nvPr>
            <p:ph type="body" sz="quarter" idx="16" hasCustomPrompt="1"/>
          </p:nvPr>
        </p:nvSpPr>
        <p:spPr>
          <a:xfrm>
            <a:off x="891723" y="2943573"/>
            <a:ext cx="1698625" cy="800100"/>
          </a:xfrm>
        </p:spPr>
        <p:txBody>
          <a:bodyPr rtlCol="0">
            <a:normAutofit/>
          </a:bodyPr>
          <a:lstStyle>
            <a:lvl1pPr marL="0" indent="0">
              <a:buNone/>
              <a:defRPr sz="1600" b="1">
                <a:solidFill>
                  <a:schemeClr val="accent4"/>
                </a:solidFill>
                <a:latin typeface="+mn-lt"/>
              </a:defRPr>
            </a:lvl1pPr>
          </a:lstStyle>
          <a:p>
            <a:pPr lvl="0" rtl="0"/>
            <a:r>
              <a:rPr lang="de-DE" noProof="0"/>
              <a:t>Textmasterformat durch Klicken bearbeiten</a:t>
            </a:r>
          </a:p>
        </p:txBody>
      </p:sp>
      <p:sp>
        <p:nvSpPr>
          <p:cNvPr id="43" name="Textplatzhalter 24">
            <a:extLst>
              <a:ext uri="{FF2B5EF4-FFF2-40B4-BE49-F238E27FC236}">
                <a16:creationId xmlns:a16="http://schemas.microsoft.com/office/drawing/2014/main" id="{FED4B056-A42A-4115-B98D-177B9AFDABFE}"/>
              </a:ext>
            </a:extLst>
          </p:cNvPr>
          <p:cNvSpPr>
            <a:spLocks noGrp="1"/>
          </p:cNvSpPr>
          <p:nvPr>
            <p:ph type="body" sz="quarter" idx="17" hasCustomPrompt="1"/>
          </p:nvPr>
        </p:nvSpPr>
        <p:spPr>
          <a:xfrm>
            <a:off x="2590348" y="2943573"/>
            <a:ext cx="1698625" cy="800100"/>
          </a:xfrm>
        </p:spPr>
        <p:txBody>
          <a:bodyPr rtlCol="0">
            <a:normAutofit/>
          </a:bodyPr>
          <a:lstStyle>
            <a:lvl1pPr marL="0" indent="0">
              <a:buNone/>
              <a:defRPr sz="1600" b="1">
                <a:solidFill>
                  <a:schemeClr val="accent4"/>
                </a:solidFill>
                <a:latin typeface="+mn-lt"/>
              </a:defRPr>
            </a:lvl1pPr>
          </a:lstStyle>
          <a:p>
            <a:pPr lvl="0" rtl="0"/>
            <a:r>
              <a:rPr lang="de-DE" noProof="0"/>
              <a:t>Textmasterformat durch Klicken bearbeiten</a:t>
            </a:r>
          </a:p>
        </p:txBody>
      </p:sp>
      <p:sp>
        <p:nvSpPr>
          <p:cNvPr id="45" name="Textplatzhalter 24">
            <a:extLst>
              <a:ext uri="{FF2B5EF4-FFF2-40B4-BE49-F238E27FC236}">
                <a16:creationId xmlns:a16="http://schemas.microsoft.com/office/drawing/2014/main" id="{2D359611-5488-43D7-A2A6-E60DB2E1D872}"/>
              </a:ext>
            </a:extLst>
          </p:cNvPr>
          <p:cNvSpPr>
            <a:spLocks noGrp="1"/>
          </p:cNvSpPr>
          <p:nvPr>
            <p:ph type="body" sz="quarter" idx="18" hasCustomPrompt="1"/>
          </p:nvPr>
        </p:nvSpPr>
        <p:spPr>
          <a:xfrm>
            <a:off x="4794793" y="2943573"/>
            <a:ext cx="1698625" cy="800100"/>
          </a:xfrm>
        </p:spPr>
        <p:txBody>
          <a:bodyPr rtlCol="0">
            <a:normAutofit/>
          </a:bodyPr>
          <a:lstStyle>
            <a:lvl1pPr marL="0" indent="0">
              <a:buNone/>
              <a:defRPr sz="1600" b="1">
                <a:solidFill>
                  <a:schemeClr val="accent4"/>
                </a:solidFill>
                <a:latin typeface="+mn-lt"/>
              </a:defRPr>
            </a:lvl1pPr>
          </a:lstStyle>
          <a:p>
            <a:pPr lvl="0" rtl="0"/>
            <a:r>
              <a:rPr lang="de-DE" noProof="0"/>
              <a:t>Textmasterformat durch Klicken bearbeiten</a:t>
            </a:r>
          </a:p>
        </p:txBody>
      </p:sp>
      <p:sp>
        <p:nvSpPr>
          <p:cNvPr id="46" name="Textplatzhalter 24">
            <a:extLst>
              <a:ext uri="{FF2B5EF4-FFF2-40B4-BE49-F238E27FC236}">
                <a16:creationId xmlns:a16="http://schemas.microsoft.com/office/drawing/2014/main" id="{F2182E7C-B18B-4F73-B0D1-86196D992B18}"/>
              </a:ext>
            </a:extLst>
          </p:cNvPr>
          <p:cNvSpPr>
            <a:spLocks noGrp="1"/>
          </p:cNvSpPr>
          <p:nvPr>
            <p:ph type="body" sz="quarter" idx="19" hasCustomPrompt="1"/>
          </p:nvPr>
        </p:nvSpPr>
        <p:spPr>
          <a:xfrm>
            <a:off x="7876955" y="2942030"/>
            <a:ext cx="3517877" cy="800100"/>
          </a:xfrm>
        </p:spPr>
        <p:txBody>
          <a:bodyPr rtlCol="0">
            <a:normAutofit/>
          </a:bodyPr>
          <a:lstStyle>
            <a:lvl1pPr marL="0" indent="0">
              <a:buNone/>
              <a:defRPr sz="1600" b="1">
                <a:solidFill>
                  <a:schemeClr val="accent4"/>
                </a:solidFill>
                <a:latin typeface="+mn-lt"/>
              </a:defRPr>
            </a:lvl1pPr>
          </a:lstStyle>
          <a:p>
            <a:pPr lvl="0" rtl="0"/>
            <a:r>
              <a:rPr lang="de-DE" noProof="0"/>
              <a:t>Textmasterformat durch Klicken bearbeiten</a:t>
            </a:r>
          </a:p>
        </p:txBody>
      </p:sp>
      <p:sp>
        <p:nvSpPr>
          <p:cNvPr id="48" name="Textplatzhalter 24">
            <a:extLst>
              <a:ext uri="{FF2B5EF4-FFF2-40B4-BE49-F238E27FC236}">
                <a16:creationId xmlns:a16="http://schemas.microsoft.com/office/drawing/2014/main" id="{3D51A445-889E-44A8-AF12-58BC161D148C}"/>
              </a:ext>
            </a:extLst>
          </p:cNvPr>
          <p:cNvSpPr>
            <a:spLocks noGrp="1"/>
          </p:cNvSpPr>
          <p:nvPr>
            <p:ph type="body" sz="quarter" idx="20" hasCustomPrompt="1"/>
          </p:nvPr>
        </p:nvSpPr>
        <p:spPr>
          <a:xfrm>
            <a:off x="891722" y="5607548"/>
            <a:ext cx="3397251" cy="800100"/>
          </a:xfrm>
        </p:spPr>
        <p:txBody>
          <a:bodyPr rtlCol="0">
            <a:normAutofit/>
          </a:bodyPr>
          <a:lstStyle>
            <a:lvl1pPr marL="0" indent="0">
              <a:buNone/>
              <a:defRPr sz="1600" b="0">
                <a:solidFill>
                  <a:schemeClr val="accent3"/>
                </a:solidFill>
                <a:latin typeface="+mn-lt"/>
              </a:defRPr>
            </a:lvl1pPr>
          </a:lstStyle>
          <a:p>
            <a:pPr lvl="0" rtl="0"/>
            <a:r>
              <a:rPr lang="de-DE" noProof="0"/>
              <a:t>Textmasterformat durch Klicken bearbeiten</a:t>
            </a:r>
          </a:p>
        </p:txBody>
      </p:sp>
      <p:sp>
        <p:nvSpPr>
          <p:cNvPr id="49" name="Textplatzhalter 24">
            <a:extLst>
              <a:ext uri="{FF2B5EF4-FFF2-40B4-BE49-F238E27FC236}">
                <a16:creationId xmlns:a16="http://schemas.microsoft.com/office/drawing/2014/main" id="{358BC44E-644D-4E21-A055-1178CD0D2698}"/>
              </a:ext>
            </a:extLst>
          </p:cNvPr>
          <p:cNvSpPr>
            <a:spLocks noGrp="1"/>
          </p:cNvSpPr>
          <p:nvPr>
            <p:ph type="body" sz="quarter" idx="21" hasCustomPrompt="1"/>
          </p:nvPr>
        </p:nvSpPr>
        <p:spPr>
          <a:xfrm>
            <a:off x="4794792" y="4909834"/>
            <a:ext cx="1698625" cy="800100"/>
          </a:xfrm>
        </p:spPr>
        <p:txBody>
          <a:bodyPr rtlCol="0">
            <a:normAutofit/>
          </a:bodyPr>
          <a:lstStyle>
            <a:lvl1pPr marL="0" indent="0">
              <a:buNone/>
              <a:defRPr sz="1600" b="0">
                <a:solidFill>
                  <a:schemeClr val="accent2"/>
                </a:solidFill>
                <a:latin typeface="+mn-lt"/>
              </a:defRPr>
            </a:lvl1pPr>
          </a:lstStyle>
          <a:p>
            <a:pPr lvl="0" rtl="0"/>
            <a:r>
              <a:rPr lang="de-DE" noProof="0"/>
              <a:t>Textmasterformat durch Klicken bearbeiten</a:t>
            </a:r>
          </a:p>
        </p:txBody>
      </p:sp>
      <p:sp>
        <p:nvSpPr>
          <p:cNvPr id="50" name="Textplatzhalter 24">
            <a:extLst>
              <a:ext uri="{FF2B5EF4-FFF2-40B4-BE49-F238E27FC236}">
                <a16:creationId xmlns:a16="http://schemas.microsoft.com/office/drawing/2014/main" id="{32C60917-FE9C-4C02-976E-9F4DF95F1614}"/>
              </a:ext>
            </a:extLst>
          </p:cNvPr>
          <p:cNvSpPr>
            <a:spLocks noGrp="1"/>
          </p:cNvSpPr>
          <p:nvPr>
            <p:ph type="body" sz="quarter" idx="22" hasCustomPrompt="1"/>
          </p:nvPr>
        </p:nvSpPr>
        <p:spPr>
          <a:xfrm>
            <a:off x="7890713" y="4909834"/>
            <a:ext cx="2692939" cy="800100"/>
          </a:xfrm>
        </p:spPr>
        <p:txBody>
          <a:bodyPr rtlCol="0">
            <a:normAutofit/>
          </a:bodyPr>
          <a:lstStyle>
            <a:lvl1pPr marL="0" indent="0">
              <a:buNone/>
              <a:defRPr sz="1600" b="0">
                <a:solidFill>
                  <a:schemeClr val="accent2"/>
                </a:solidFill>
                <a:latin typeface="+mn-lt"/>
              </a:defRPr>
            </a:lvl1pPr>
          </a:lstStyle>
          <a:p>
            <a:pPr lvl="0" rtl="0"/>
            <a:r>
              <a:rPr lang="de-DE" noProof="0"/>
              <a:t>Textmasterformat durch Klicken bearbeiten</a:t>
            </a:r>
          </a:p>
        </p:txBody>
      </p:sp>
      <p:sp>
        <p:nvSpPr>
          <p:cNvPr id="55" name="Bildplatzhalter 12">
            <a:extLst>
              <a:ext uri="{FF2B5EF4-FFF2-40B4-BE49-F238E27FC236}">
                <a16:creationId xmlns:a16="http://schemas.microsoft.com/office/drawing/2014/main" id="{2535BC4C-3D36-473A-B9EF-EC6F3BA67113}"/>
              </a:ext>
            </a:extLst>
          </p:cNvPr>
          <p:cNvSpPr>
            <a:spLocks noGrp="1"/>
          </p:cNvSpPr>
          <p:nvPr>
            <p:ph type="pic" sz="quarter" idx="37" hasCustomPrompt="1"/>
          </p:nvPr>
        </p:nvSpPr>
        <p:spPr>
          <a:xfrm>
            <a:off x="891723" y="3816446"/>
            <a:ext cx="1636776" cy="1618488"/>
          </a:xfrm>
        </p:spPr>
        <p:txBody>
          <a:bodyPr rtlCol="0" anchor="ctr" anchorCtr="0">
            <a:noAutofit/>
          </a:bodyPr>
          <a:lstStyle>
            <a:lvl1pPr marL="0" indent="0" algn="ctr">
              <a:buNone/>
              <a:defRPr sz="1400">
                <a:solidFill>
                  <a:schemeClr val="accent4"/>
                </a:solidFill>
                <a:latin typeface="+mn-lt"/>
              </a:defRPr>
            </a:lvl1pPr>
          </a:lstStyle>
          <a:p>
            <a:pPr rtl="0"/>
            <a:r>
              <a:rPr lang="de-DE" noProof="0"/>
              <a:t>Klicken Sie, um ein Bild hinzuzufügen.</a:t>
            </a:r>
          </a:p>
        </p:txBody>
      </p:sp>
      <p:sp>
        <p:nvSpPr>
          <p:cNvPr id="56" name="Bildplatzhalter 12">
            <a:extLst>
              <a:ext uri="{FF2B5EF4-FFF2-40B4-BE49-F238E27FC236}">
                <a16:creationId xmlns:a16="http://schemas.microsoft.com/office/drawing/2014/main" id="{A1E61843-0C1E-4581-98C1-C9247F7043AC}"/>
              </a:ext>
            </a:extLst>
          </p:cNvPr>
          <p:cNvSpPr>
            <a:spLocks noGrp="1"/>
          </p:cNvSpPr>
          <p:nvPr>
            <p:ph type="pic" sz="quarter" idx="38" hasCustomPrompt="1"/>
          </p:nvPr>
        </p:nvSpPr>
        <p:spPr>
          <a:xfrm>
            <a:off x="2590348" y="3816446"/>
            <a:ext cx="1636776" cy="1618488"/>
          </a:xfrm>
        </p:spPr>
        <p:txBody>
          <a:bodyPr rtlCol="0" anchor="ctr" anchorCtr="0">
            <a:noAutofit/>
          </a:bodyPr>
          <a:lstStyle>
            <a:lvl1pPr marL="0" indent="0" algn="ctr">
              <a:buNone/>
              <a:defRPr sz="1400">
                <a:solidFill>
                  <a:schemeClr val="accent4"/>
                </a:solidFill>
                <a:latin typeface="+mn-lt"/>
              </a:defRPr>
            </a:lvl1pPr>
          </a:lstStyle>
          <a:p>
            <a:pPr rtl="0"/>
            <a:r>
              <a:rPr lang="de-DE" noProof="0"/>
              <a:t>Klicken Sie, um ein Bild hinzuzufügen.</a:t>
            </a:r>
          </a:p>
        </p:txBody>
      </p:sp>
      <p:sp>
        <p:nvSpPr>
          <p:cNvPr id="57" name="Bildplatzhalter 12">
            <a:extLst>
              <a:ext uri="{FF2B5EF4-FFF2-40B4-BE49-F238E27FC236}">
                <a16:creationId xmlns:a16="http://schemas.microsoft.com/office/drawing/2014/main" id="{F3B39F0E-B245-4510-8C07-0EC29B83F1BA}"/>
              </a:ext>
            </a:extLst>
          </p:cNvPr>
          <p:cNvSpPr>
            <a:spLocks noGrp="1"/>
          </p:cNvSpPr>
          <p:nvPr>
            <p:ph type="pic" sz="quarter" idx="43" hasCustomPrompt="1"/>
          </p:nvPr>
        </p:nvSpPr>
        <p:spPr>
          <a:xfrm>
            <a:off x="4794793" y="3816446"/>
            <a:ext cx="2048256" cy="896112"/>
          </a:xfrm>
        </p:spPr>
        <p:txBody>
          <a:bodyPr rtlCol="0" anchor="ctr" anchorCtr="0">
            <a:noAutofit/>
          </a:bodyPr>
          <a:lstStyle>
            <a:lvl1pPr marL="0" indent="0" algn="ctr">
              <a:buNone/>
              <a:defRPr sz="1400">
                <a:solidFill>
                  <a:schemeClr val="accent4"/>
                </a:solidFill>
                <a:latin typeface="+mn-lt"/>
              </a:defRPr>
            </a:lvl1pPr>
          </a:lstStyle>
          <a:p>
            <a:pPr rtl="0"/>
            <a:r>
              <a:rPr lang="de-DE" noProof="0"/>
              <a:t>Klicken Sie, um ein Bild hinzuzufügen.</a:t>
            </a:r>
          </a:p>
        </p:txBody>
      </p:sp>
      <p:sp>
        <p:nvSpPr>
          <p:cNvPr id="58" name="Bildplatzhalter 9">
            <a:extLst>
              <a:ext uri="{FF2B5EF4-FFF2-40B4-BE49-F238E27FC236}">
                <a16:creationId xmlns:a16="http://schemas.microsoft.com/office/drawing/2014/main" id="{A9E755CD-1A38-4F75-A18E-2D31E4934C8A}"/>
              </a:ext>
            </a:extLst>
          </p:cNvPr>
          <p:cNvSpPr>
            <a:spLocks noGrp="1"/>
          </p:cNvSpPr>
          <p:nvPr>
            <p:ph type="pic" sz="quarter" idx="44" hasCustomPrompt="1"/>
          </p:nvPr>
        </p:nvSpPr>
        <p:spPr>
          <a:xfrm>
            <a:off x="7876955" y="3864572"/>
            <a:ext cx="1481328" cy="758952"/>
          </a:xfrm>
        </p:spPr>
        <p:txBody>
          <a:bodyPr rtlCol="0" anchor="ctr" anchorCtr="0">
            <a:normAutofit/>
          </a:bodyPr>
          <a:lstStyle>
            <a:lvl1pPr marL="0" indent="0" algn="ctr">
              <a:buNone/>
              <a:defRPr sz="1400">
                <a:solidFill>
                  <a:schemeClr val="accent4"/>
                </a:solidFill>
                <a:latin typeface="+mn-lt"/>
              </a:defRPr>
            </a:lvl1pPr>
          </a:lstStyle>
          <a:p>
            <a:pPr rtl="0"/>
            <a:r>
              <a:rPr lang="de-DE" noProof="0"/>
              <a:t>Klicken Sie, um ein Bild hinzuzufügen.</a:t>
            </a:r>
          </a:p>
        </p:txBody>
      </p:sp>
      <p:sp>
        <p:nvSpPr>
          <p:cNvPr id="2" name="Titel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rtlCol="0"/>
          <a:lstStyle>
            <a:lvl1pPr>
              <a:defRPr>
                <a:solidFill>
                  <a:schemeClr val="bg1"/>
                </a:solidFill>
              </a:defRPr>
            </a:lvl1pPr>
          </a:lstStyle>
          <a:p>
            <a:pPr rtl="0"/>
            <a:r>
              <a:rPr lang="de-DE" noProof="0"/>
              <a:t>So verwenden Sie diese Vorlage</a:t>
            </a:r>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layout 1">
    <p:spTree>
      <p:nvGrpSpPr>
        <p:cNvPr id="1" name=""/>
        <p:cNvGrpSpPr/>
        <p:nvPr/>
      </p:nvGrpSpPr>
      <p:grpSpPr>
        <a:xfrm>
          <a:off x="0" y="0"/>
          <a:ext cx="0" cy="0"/>
          <a:chOff x="0" y="0"/>
          <a:chExt cx="0" cy="0"/>
        </a:xfrm>
      </p:grpSpPr>
      <p:grpSp>
        <p:nvGrpSpPr>
          <p:cNvPr id="7" name="Grafik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ihandform: Form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9" name="Freihandform: Form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3" name="Textplatzhalt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de-DE" noProof="0"/>
              <a:t>TEXTMASTERFORMATE BEARBEITEN</a:t>
            </a:r>
          </a:p>
        </p:txBody>
      </p:sp>
      <p:sp>
        <p:nvSpPr>
          <p:cNvPr id="4" name="Datumsplatzhalter 3">
            <a:extLst>
              <a:ext uri="{FF2B5EF4-FFF2-40B4-BE49-F238E27FC236}">
                <a16:creationId xmlns:a16="http://schemas.microsoft.com/office/drawing/2014/main" id="{4DBF8466-F90A-4774-B172-0061F1A7985F}"/>
              </a:ext>
            </a:extLst>
          </p:cNvPr>
          <p:cNvSpPr>
            <a:spLocks noGrp="1"/>
          </p:cNvSpPr>
          <p:nvPr>
            <p:ph type="dt" sz="half" idx="10"/>
          </p:nvPr>
        </p:nvSpPr>
        <p:spPr/>
        <p:txBody>
          <a:bodyPr rtlCol="0"/>
          <a:lstStyle/>
          <a:p>
            <a:pPr rtl="0"/>
            <a:r>
              <a:rPr lang="de-DE" noProof="0"/>
              <a:t>TT.MM.20XX</a:t>
            </a:r>
          </a:p>
        </p:txBody>
      </p:sp>
      <p:sp>
        <p:nvSpPr>
          <p:cNvPr id="5" name="Fußzeilenplatzhalt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rtlCol="0"/>
          <a:lstStyle/>
          <a:p>
            <a:pPr rtl="0"/>
            <a:r>
              <a:rPr lang="de-DE" noProof="0"/>
              <a:t>FUSSZEILE HINZUFÜGEN</a:t>
            </a:r>
          </a:p>
        </p:txBody>
      </p:sp>
      <p:sp>
        <p:nvSpPr>
          <p:cNvPr id="6" name="Foliennummernplatzhalt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10" name="Grafik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11" name="Grafik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13" name="Titel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rtlCol="0" anchor="b">
            <a:normAutofit/>
          </a:bodyPr>
          <a:lstStyle>
            <a:lvl1pPr>
              <a:defRPr sz="4000">
                <a:solidFill>
                  <a:schemeClr val="bg1"/>
                </a:solidFill>
              </a:defRPr>
            </a:lvl1pPr>
          </a:lstStyle>
          <a:p>
            <a:pPr rtl="0"/>
            <a:r>
              <a:rPr lang="de-DE" noProof="0"/>
              <a:t>Textlayout 1</a:t>
            </a:r>
          </a:p>
        </p:txBody>
      </p:sp>
      <p:sp>
        <p:nvSpPr>
          <p:cNvPr id="17" name="Textplatzhalter 16">
            <a:extLst>
              <a:ext uri="{FF2B5EF4-FFF2-40B4-BE49-F238E27FC236}">
                <a16:creationId xmlns:a16="http://schemas.microsoft.com/office/drawing/2014/main" id="{B8041375-FFF3-48A5-8985-52AD4D496A62}"/>
              </a:ext>
            </a:extLst>
          </p:cNvPr>
          <p:cNvSpPr>
            <a:spLocks noGrp="1"/>
          </p:cNvSpPr>
          <p:nvPr>
            <p:ph type="body" sz="quarter" idx="13" hasCustomPrompt="1"/>
          </p:nvPr>
        </p:nvSpPr>
        <p:spPr>
          <a:xfrm>
            <a:off x="808990" y="3392622"/>
            <a:ext cx="3913188" cy="2249488"/>
          </a:xfrm>
        </p:spPr>
        <p:txBody>
          <a:bodyPr rtlCol="0">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rtl="0"/>
            <a:r>
              <a:rPr lang="de-DE" noProof="0"/>
              <a:t>Textmasterformat durch Klicken bearbeiten</a:t>
            </a:r>
          </a:p>
        </p:txBody>
      </p:sp>
      <p:grpSp>
        <p:nvGrpSpPr>
          <p:cNvPr id="19" name="Grafik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ihandform: Form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pPr rtl="0"/>
              <a:endParaRPr lang="de-DE" noProof="0"/>
            </a:p>
          </p:txBody>
        </p:sp>
        <p:sp>
          <p:nvSpPr>
            <p:cNvPr id="21" name="Freihandform: Form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pPr rtl="0"/>
              <a:endParaRPr lang="de-DE" noProof="0"/>
            </a:p>
          </p:txBody>
        </p:sp>
        <p:sp>
          <p:nvSpPr>
            <p:cNvPr id="22" name="Freihandform: Form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pPr rtl="0"/>
              <a:endParaRPr lang="de-DE" noProof="0"/>
            </a:p>
          </p:txBody>
        </p:sp>
      </p:grpSp>
      <p:sp>
        <p:nvSpPr>
          <p:cNvPr id="24" name="Bildplatzhalter 23">
            <a:extLst>
              <a:ext uri="{FF2B5EF4-FFF2-40B4-BE49-F238E27FC236}">
                <a16:creationId xmlns:a16="http://schemas.microsoft.com/office/drawing/2014/main" id="{76641E2E-882B-485E-AD7C-2BC054BEA520}"/>
              </a:ext>
            </a:extLst>
          </p:cNvPr>
          <p:cNvSpPr>
            <a:spLocks noGrp="1"/>
          </p:cNvSpPr>
          <p:nvPr>
            <p:ph type="pic" sz="quarter" idx="14" hasCustomPrompt="1"/>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rtlCol="0" anchor="ctr" anchorCtr="0">
            <a:normAutofit/>
          </a:bodyPr>
          <a:lstStyle>
            <a:lvl1pPr marL="0" indent="0" algn="ctr">
              <a:buNone/>
              <a:defRPr sz="1400"/>
            </a:lvl1pPr>
          </a:lstStyle>
          <a:p>
            <a:pPr rtl="0"/>
            <a:r>
              <a:rPr lang="de-DE" noProof="0"/>
              <a:t>Klicken Sie, um ein Bild hinzuzufügen.</a:t>
            </a:r>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layout 2">
    <p:spTree>
      <p:nvGrpSpPr>
        <p:cNvPr id="1" name=""/>
        <p:cNvGrpSpPr/>
        <p:nvPr/>
      </p:nvGrpSpPr>
      <p:grpSpPr>
        <a:xfrm>
          <a:off x="0" y="0"/>
          <a:ext cx="0" cy="0"/>
          <a:chOff x="0" y="0"/>
          <a:chExt cx="0" cy="0"/>
        </a:xfrm>
      </p:grpSpPr>
      <p:grpSp>
        <p:nvGrpSpPr>
          <p:cNvPr id="8" name="Grafik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ihandform: Form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10" name="Freihandform: Form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5" name="Datumsplatzhalter 4">
            <a:extLst>
              <a:ext uri="{FF2B5EF4-FFF2-40B4-BE49-F238E27FC236}">
                <a16:creationId xmlns:a16="http://schemas.microsoft.com/office/drawing/2014/main" id="{BC7C1B33-ECEC-4E34-B218-27830F70B24F}"/>
              </a:ext>
            </a:extLst>
          </p:cNvPr>
          <p:cNvSpPr>
            <a:spLocks noGrp="1"/>
          </p:cNvSpPr>
          <p:nvPr>
            <p:ph type="dt" sz="half" idx="10"/>
          </p:nvPr>
        </p:nvSpPr>
        <p:spPr/>
        <p:txBody>
          <a:bodyPr rtlCol="0"/>
          <a:lstStyle/>
          <a:p>
            <a:pPr rtl="0"/>
            <a:r>
              <a:rPr lang="de-DE" noProof="0"/>
              <a:t>TT.MM.20XX</a:t>
            </a:r>
          </a:p>
        </p:txBody>
      </p:sp>
      <p:sp>
        <p:nvSpPr>
          <p:cNvPr id="6" name="Fußzeilenplatzhalt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rtlCol="0"/>
          <a:lstStyle/>
          <a:p>
            <a:pPr rtl="0"/>
            <a:r>
              <a:rPr lang="de-DE" noProof="0"/>
              <a:t>FUSSZEILE HINZUFÜGEN</a:t>
            </a:r>
          </a:p>
        </p:txBody>
      </p:sp>
      <p:sp>
        <p:nvSpPr>
          <p:cNvPr id="7" name="Foliennummernplatzhalt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grpSp>
        <p:nvGrpSpPr>
          <p:cNvPr id="13" name="Gruppieren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fik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12" name="Grafik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grpSp>
      <p:sp>
        <p:nvSpPr>
          <p:cNvPr id="16" name="Titel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rtlCol="0"/>
          <a:lstStyle>
            <a:lvl1pPr algn="ctr">
              <a:defRPr>
                <a:solidFill>
                  <a:schemeClr val="bg1"/>
                </a:solidFill>
              </a:defRPr>
            </a:lvl1pPr>
          </a:lstStyle>
          <a:p>
            <a:pPr rtl="0"/>
            <a:r>
              <a:rPr lang="de-DE" noProof="0"/>
              <a:t>Textlayout 2</a:t>
            </a:r>
          </a:p>
        </p:txBody>
      </p:sp>
      <p:sp>
        <p:nvSpPr>
          <p:cNvPr id="17" name="Textplatzhalt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de-DE" noProof="0"/>
              <a:t>TEXTMASTERFORMATE BEARBEITEN</a:t>
            </a:r>
          </a:p>
        </p:txBody>
      </p:sp>
      <p:sp>
        <p:nvSpPr>
          <p:cNvPr id="18" name="Textplatzhalter 16">
            <a:extLst>
              <a:ext uri="{FF2B5EF4-FFF2-40B4-BE49-F238E27FC236}">
                <a16:creationId xmlns:a16="http://schemas.microsoft.com/office/drawing/2014/main" id="{9D30E37C-4282-4FD1-9238-5F541F189EC3}"/>
              </a:ext>
            </a:extLst>
          </p:cNvPr>
          <p:cNvSpPr>
            <a:spLocks noGrp="1"/>
          </p:cNvSpPr>
          <p:nvPr>
            <p:ph type="body" sz="quarter" idx="13" hasCustomPrompt="1"/>
          </p:nvPr>
        </p:nvSpPr>
        <p:spPr>
          <a:xfrm>
            <a:off x="6932841" y="3401290"/>
            <a:ext cx="4347933" cy="693295"/>
          </a:xfrm>
        </p:spPr>
        <p:txBody>
          <a:bodyPr rtlCol="0">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rtl="0"/>
            <a:r>
              <a:rPr lang="de-DE" noProof="0"/>
              <a:t>Textmasterformat durch Klicken bearbeiten</a:t>
            </a:r>
          </a:p>
        </p:txBody>
      </p:sp>
      <p:sp>
        <p:nvSpPr>
          <p:cNvPr id="20" name="Textplatzhalter 16">
            <a:extLst>
              <a:ext uri="{FF2B5EF4-FFF2-40B4-BE49-F238E27FC236}">
                <a16:creationId xmlns:a16="http://schemas.microsoft.com/office/drawing/2014/main" id="{2B21A588-9CF1-4122-959A-D1A3DA672BDA}"/>
              </a:ext>
            </a:extLst>
          </p:cNvPr>
          <p:cNvSpPr>
            <a:spLocks noGrp="1"/>
          </p:cNvSpPr>
          <p:nvPr>
            <p:ph type="body" sz="quarter" idx="14" hasCustomPrompt="1"/>
          </p:nvPr>
        </p:nvSpPr>
        <p:spPr>
          <a:xfrm>
            <a:off x="6932841" y="4200309"/>
            <a:ext cx="4347933" cy="1408743"/>
          </a:xfrm>
        </p:spPr>
        <p:txBody>
          <a:bodyPr rtlCol="0">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rtl="0"/>
            <a:r>
              <a:rPr lang="de-DE" noProof="0"/>
              <a:t>Textmasterformat durch Klicken bearbeiten</a:t>
            </a:r>
          </a:p>
        </p:txBody>
      </p:sp>
      <p:grpSp>
        <p:nvGrpSpPr>
          <p:cNvPr id="22" name="Grafik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ihandform: Form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pPr rtl="0"/>
              <a:endParaRPr lang="de-DE" noProof="0"/>
            </a:p>
          </p:txBody>
        </p:sp>
        <p:sp>
          <p:nvSpPr>
            <p:cNvPr id="24" name="Freihandform: Form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pPr rtl="0"/>
              <a:endParaRPr lang="de-DE" noProof="0"/>
            </a:p>
          </p:txBody>
        </p:sp>
        <p:sp>
          <p:nvSpPr>
            <p:cNvPr id="25" name="Freihandform: Form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pPr rtl="0"/>
              <a:endParaRPr lang="de-DE" noProof="0"/>
            </a:p>
          </p:txBody>
        </p:sp>
      </p:grpSp>
      <p:sp>
        <p:nvSpPr>
          <p:cNvPr id="27" name="Bildplatzhalter 26">
            <a:extLst>
              <a:ext uri="{FF2B5EF4-FFF2-40B4-BE49-F238E27FC236}">
                <a16:creationId xmlns:a16="http://schemas.microsoft.com/office/drawing/2014/main" id="{BBA8375B-3CE5-468D-91DF-8151963A9531}"/>
              </a:ext>
            </a:extLst>
          </p:cNvPr>
          <p:cNvSpPr>
            <a:spLocks noGrp="1"/>
          </p:cNvSpPr>
          <p:nvPr>
            <p:ph type="pic" sz="quarter" idx="15" hasCustomPrompt="1"/>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rtlCol="0" anchor="ctr" anchorCtr="0">
            <a:normAutofit/>
          </a:bodyPr>
          <a:lstStyle>
            <a:lvl1pPr marL="0" indent="0" algn="ctr">
              <a:buNone/>
              <a:defRPr sz="1400"/>
            </a:lvl1pPr>
          </a:lstStyle>
          <a:p>
            <a:pPr rtl="0"/>
            <a:r>
              <a:rPr lang="de-DE" noProof="0"/>
              <a:t>Klicken Sie, um ein Bild hinzuzufügen.</a:t>
            </a:r>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mit Untertitel">
    <p:spTree>
      <p:nvGrpSpPr>
        <p:cNvPr id="1" name=""/>
        <p:cNvGrpSpPr/>
        <p:nvPr/>
      </p:nvGrpSpPr>
      <p:grpSpPr>
        <a:xfrm>
          <a:off x="0" y="0"/>
          <a:ext cx="0" cy="0"/>
          <a:chOff x="0" y="0"/>
          <a:chExt cx="0" cy="0"/>
        </a:xfrm>
      </p:grpSpPr>
      <p:grpSp>
        <p:nvGrpSpPr>
          <p:cNvPr id="18" name="Grafik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ihandform: Form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20" name="Freihandform: Form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3" name="Textplatzhalt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rtlCol="0"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noProof="0"/>
              <a:t>Titel Abschnitt 1</a:t>
            </a:r>
          </a:p>
        </p:txBody>
      </p:sp>
      <p:sp>
        <p:nvSpPr>
          <p:cNvPr id="4" name="Inhaltsplatzhalter 3">
            <a:extLst>
              <a:ext uri="{FF2B5EF4-FFF2-40B4-BE49-F238E27FC236}">
                <a16:creationId xmlns:a16="http://schemas.microsoft.com/office/drawing/2014/main" id="{C7EF9F20-7EC3-4301-8D75-2F88B498A5B5}"/>
              </a:ext>
            </a:extLst>
          </p:cNvPr>
          <p:cNvSpPr>
            <a:spLocks noGrp="1"/>
          </p:cNvSpPr>
          <p:nvPr>
            <p:ph sz="half" idx="2" hasCustomPrompt="1"/>
          </p:nvPr>
        </p:nvSpPr>
        <p:spPr>
          <a:xfrm>
            <a:off x="1030139" y="3248025"/>
            <a:ext cx="4573338" cy="2311872"/>
          </a:xfrm>
        </p:spPr>
        <p:txBody>
          <a:bodyPr rtlCol="0">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rtl="0"/>
            <a:r>
              <a:rPr lang="de-DE" noProof="0"/>
              <a:t>Textmasterformat durch Klicken bearbeiten</a:t>
            </a:r>
          </a:p>
          <a:p>
            <a:pPr lvl="1" rtl="0"/>
            <a:r>
              <a:rPr lang="de-DE" noProof="0"/>
              <a:t>Zweite Ebene</a:t>
            </a:r>
          </a:p>
        </p:txBody>
      </p:sp>
      <p:sp>
        <p:nvSpPr>
          <p:cNvPr id="8" name="Fußzeilenplatzhalt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rtlCol="0"/>
          <a:lstStyle/>
          <a:p>
            <a:pPr rtl="0"/>
            <a:r>
              <a:rPr lang="de-DE" noProof="0"/>
              <a:t>FUSSZEILE HINZUFÜGEN</a:t>
            </a:r>
          </a:p>
        </p:txBody>
      </p:sp>
      <p:sp>
        <p:nvSpPr>
          <p:cNvPr id="9" name="Foliennummernplatzhalt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10" name="Grafik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11" name="Grafik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13" name="Titel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rtlCol="0"/>
          <a:lstStyle>
            <a:lvl1pPr>
              <a:defRPr>
                <a:solidFill>
                  <a:schemeClr val="bg1"/>
                </a:solidFill>
              </a:defRPr>
            </a:lvl1pPr>
          </a:lstStyle>
          <a:p>
            <a:pPr rtl="0"/>
            <a:r>
              <a:rPr lang="de-DE" noProof="0"/>
              <a:t>Vergleich</a:t>
            </a:r>
          </a:p>
        </p:txBody>
      </p:sp>
      <p:sp>
        <p:nvSpPr>
          <p:cNvPr id="15" name="Textplatzhalt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rtlCol="0"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noProof="0"/>
              <a:t>Titel Abschnitt 1</a:t>
            </a:r>
          </a:p>
        </p:txBody>
      </p:sp>
      <p:sp>
        <p:nvSpPr>
          <p:cNvPr id="16" name="Inhaltsplatzhalter 3">
            <a:extLst>
              <a:ext uri="{FF2B5EF4-FFF2-40B4-BE49-F238E27FC236}">
                <a16:creationId xmlns:a16="http://schemas.microsoft.com/office/drawing/2014/main" id="{159211AA-05DE-48A1-97CC-3BE597E71490}"/>
              </a:ext>
            </a:extLst>
          </p:cNvPr>
          <p:cNvSpPr>
            <a:spLocks noGrp="1"/>
          </p:cNvSpPr>
          <p:nvPr>
            <p:ph sz="half" idx="14" hasCustomPrompt="1"/>
          </p:nvPr>
        </p:nvSpPr>
        <p:spPr>
          <a:xfrm>
            <a:off x="6207363" y="3248025"/>
            <a:ext cx="5073411" cy="2311872"/>
          </a:xfrm>
        </p:spPr>
        <p:txBody>
          <a:bodyPr rtlCol="0">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rtl="0"/>
            <a:r>
              <a:rPr lang="de-DE" noProof="0"/>
              <a:t>Textmasterformat durch Klicken bearbeiten</a:t>
            </a:r>
          </a:p>
          <a:p>
            <a:pPr lvl="1" rtl="0"/>
            <a:r>
              <a:rPr lang="de-DE" noProof="0"/>
              <a:t>Zweite Ebene</a:t>
            </a:r>
          </a:p>
        </p:txBody>
      </p:sp>
      <p:sp>
        <p:nvSpPr>
          <p:cNvPr id="17" name="Textplatzhalt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de-DE" noProof="0"/>
              <a:t>TEXTMASTERFORMATE BEARBEITEN</a:t>
            </a:r>
          </a:p>
        </p:txBody>
      </p:sp>
      <p:sp>
        <p:nvSpPr>
          <p:cNvPr id="22" name="Freihandform: Form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pPr rtl="0"/>
            <a:endParaRPr lang="de-DE" noProof="0"/>
          </a:p>
        </p:txBody>
      </p:sp>
      <p:sp>
        <p:nvSpPr>
          <p:cNvPr id="23" name="Freihandform: Form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pPr rtl="0"/>
            <a:endParaRPr lang="de-DE" noProof="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grammfolie">
    <p:spTree>
      <p:nvGrpSpPr>
        <p:cNvPr id="1" name=""/>
        <p:cNvGrpSpPr/>
        <p:nvPr/>
      </p:nvGrpSpPr>
      <p:grpSpPr>
        <a:xfrm>
          <a:off x="0" y="0"/>
          <a:ext cx="0" cy="0"/>
          <a:chOff x="0" y="0"/>
          <a:chExt cx="0" cy="0"/>
        </a:xfrm>
      </p:grpSpPr>
      <p:grpSp>
        <p:nvGrpSpPr>
          <p:cNvPr id="11" name="Grafik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ihandform: Form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4" name="Fußzeilenplatzhalt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de-DE" noProof="0"/>
              <a:t>FUSSZEILE HINZUFÜGEN</a:t>
            </a:r>
          </a:p>
        </p:txBody>
      </p:sp>
      <p:sp>
        <p:nvSpPr>
          <p:cNvPr id="5" name="Foliennummernplatzhalt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6" name="Grafik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7" name="Grafik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9" name="Titel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rtlCol="0"/>
          <a:lstStyle>
            <a:lvl1pPr>
              <a:defRPr>
                <a:solidFill>
                  <a:schemeClr val="bg1"/>
                </a:solidFill>
              </a:defRPr>
            </a:lvl1pPr>
          </a:lstStyle>
          <a:p>
            <a:pPr rtl="0"/>
            <a:r>
              <a:rPr lang="de-DE" noProof="0"/>
              <a:t>Diagrammfolie</a:t>
            </a:r>
          </a:p>
        </p:txBody>
      </p:sp>
      <p:sp>
        <p:nvSpPr>
          <p:cNvPr id="10" name="Textplatzhalt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de-DE" noProof="0"/>
              <a:t>TEXTMASTERFORMATE BEARBEITEN</a:t>
            </a:r>
          </a:p>
        </p:txBody>
      </p:sp>
      <p:sp>
        <p:nvSpPr>
          <p:cNvPr id="23" name="Diagrammplatzhalter 21">
            <a:extLst>
              <a:ext uri="{FF2B5EF4-FFF2-40B4-BE49-F238E27FC236}">
                <a16:creationId xmlns:a16="http://schemas.microsoft.com/office/drawing/2014/main" id="{DD959D31-8095-4F0E-8AA3-33ABE262D130}"/>
              </a:ext>
            </a:extLst>
          </p:cNvPr>
          <p:cNvSpPr>
            <a:spLocks noGrp="1"/>
          </p:cNvSpPr>
          <p:nvPr>
            <p:ph type="chart" sz="quarter" idx="14" hasCustomPrompt="1"/>
          </p:nvPr>
        </p:nvSpPr>
        <p:spPr>
          <a:xfrm>
            <a:off x="5159375" y="1347788"/>
            <a:ext cx="6121400" cy="4090987"/>
          </a:xfrm>
        </p:spPr>
        <p:txBody>
          <a:bodyPr rtlCol="0" anchor="ctr" anchorCtr="0">
            <a:normAutofit/>
          </a:bodyPr>
          <a:lstStyle>
            <a:lvl1pPr marL="0" indent="0" algn="ctr">
              <a:buNone/>
              <a:defRPr sz="1400"/>
            </a:lvl1pPr>
          </a:lstStyle>
          <a:p>
            <a:pPr rtl="0"/>
            <a:r>
              <a:rPr lang="de-DE" noProof="0"/>
              <a:t>Diagramm durch Klicken auf das Symbol hinzufügen</a:t>
            </a:r>
          </a:p>
        </p:txBody>
      </p:sp>
      <p:sp>
        <p:nvSpPr>
          <p:cNvPr id="27" name="Freihandform: Form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de-DE" noProof="0"/>
          </a:p>
        </p:txBody>
      </p:sp>
      <p:sp>
        <p:nvSpPr>
          <p:cNvPr id="28" name="Freihandform: Form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pPr rtl="0"/>
            <a:endParaRPr lang="de-DE" noProof="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ellenfolie">
    <p:spTree>
      <p:nvGrpSpPr>
        <p:cNvPr id="1" name=""/>
        <p:cNvGrpSpPr/>
        <p:nvPr/>
      </p:nvGrpSpPr>
      <p:grpSpPr>
        <a:xfrm>
          <a:off x="0" y="0"/>
          <a:ext cx="0" cy="0"/>
          <a:chOff x="0" y="0"/>
          <a:chExt cx="0" cy="0"/>
        </a:xfrm>
      </p:grpSpPr>
      <p:grpSp>
        <p:nvGrpSpPr>
          <p:cNvPr id="11" name="Grafik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ihandform: Form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4" name="Fußzeilenplatzhalt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de-DE" noProof="0"/>
              <a:t>FUSSZEILE HINZUFÜGEN</a:t>
            </a:r>
          </a:p>
        </p:txBody>
      </p:sp>
      <p:sp>
        <p:nvSpPr>
          <p:cNvPr id="5" name="Foliennummernplatzhalt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6" name="Grafik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de-DE" noProof="0"/>
          </a:p>
        </p:txBody>
      </p:sp>
      <p:sp>
        <p:nvSpPr>
          <p:cNvPr id="7" name="Grafik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de-DE" noProof="0"/>
          </a:p>
        </p:txBody>
      </p:sp>
      <p:sp>
        <p:nvSpPr>
          <p:cNvPr id="9" name="Titel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rtlCol="0"/>
          <a:lstStyle>
            <a:lvl1pPr>
              <a:defRPr>
                <a:solidFill>
                  <a:schemeClr val="bg1"/>
                </a:solidFill>
              </a:defRPr>
            </a:lvl1pPr>
          </a:lstStyle>
          <a:p>
            <a:pPr rtl="0"/>
            <a:r>
              <a:rPr lang="de-DE" noProof="0"/>
              <a:t>Tabellenfolie</a:t>
            </a:r>
          </a:p>
        </p:txBody>
      </p:sp>
      <p:sp>
        <p:nvSpPr>
          <p:cNvPr id="10" name="Textplatzhalt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de-DE" noProof="0"/>
              <a:t>TEXTMASTERFORMATE BEARBEITEN</a:t>
            </a:r>
          </a:p>
        </p:txBody>
      </p:sp>
      <p:sp>
        <p:nvSpPr>
          <p:cNvPr id="15" name="Tabellenplatzhalter 14">
            <a:extLst>
              <a:ext uri="{FF2B5EF4-FFF2-40B4-BE49-F238E27FC236}">
                <a16:creationId xmlns:a16="http://schemas.microsoft.com/office/drawing/2014/main" id="{7658F6E5-229A-4857-8140-782AA94211B5}"/>
              </a:ext>
            </a:extLst>
          </p:cNvPr>
          <p:cNvSpPr>
            <a:spLocks noGrp="1"/>
          </p:cNvSpPr>
          <p:nvPr>
            <p:ph type="tbl" sz="quarter" idx="13" hasCustomPrompt="1"/>
          </p:nvPr>
        </p:nvSpPr>
        <p:spPr>
          <a:xfrm>
            <a:off x="5159375" y="1347788"/>
            <a:ext cx="6121400" cy="4090987"/>
          </a:xfrm>
        </p:spPr>
        <p:txBody>
          <a:bodyPr rtlCol="0" anchor="ctr" anchorCtr="0">
            <a:normAutofit/>
          </a:bodyPr>
          <a:lstStyle>
            <a:lvl1pPr marL="0" indent="0" algn="ctr">
              <a:buNone/>
              <a:defRPr sz="1400"/>
            </a:lvl1pPr>
          </a:lstStyle>
          <a:p>
            <a:pPr rtl="0"/>
            <a:r>
              <a:rPr lang="de-DE" noProof="0"/>
              <a:t>Tabelle durch Klicken auf das Symbol hinzufügen</a:t>
            </a:r>
          </a:p>
        </p:txBody>
      </p:sp>
      <p:sp>
        <p:nvSpPr>
          <p:cNvPr id="17" name="Freihandform: Form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pPr rtl="0"/>
            <a:endParaRPr lang="de-DE" noProof="0"/>
          </a:p>
        </p:txBody>
      </p:sp>
      <p:sp>
        <p:nvSpPr>
          <p:cNvPr id="18" name="Freihandform: Form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pPr rtl="0"/>
            <a:endParaRPr lang="de-DE" noProof="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mit Beschriftung">
    <p:spTree>
      <p:nvGrpSpPr>
        <p:cNvPr id="1" name=""/>
        <p:cNvGrpSpPr/>
        <p:nvPr/>
      </p:nvGrpSpPr>
      <p:grpSpPr>
        <a:xfrm>
          <a:off x="0" y="0"/>
          <a:ext cx="0" cy="0"/>
          <a:chOff x="0" y="0"/>
          <a:chExt cx="0" cy="0"/>
        </a:xfrm>
      </p:grpSpPr>
      <p:grpSp>
        <p:nvGrpSpPr>
          <p:cNvPr id="6" name="Grafik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ihandform: Form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8" name="Freihandform: Form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3" name="Fußzeilenplatzhalt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rtlCol="0"/>
          <a:lstStyle/>
          <a:p>
            <a:pPr rtl="0"/>
            <a:r>
              <a:rPr lang="de-DE" noProof="0"/>
              <a:t>FUSSZEILE HINZUFÜGEN</a:t>
            </a:r>
          </a:p>
        </p:txBody>
      </p:sp>
      <p:sp>
        <p:nvSpPr>
          <p:cNvPr id="4" name="Foliennummernplatzhalt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grpSp>
        <p:nvGrpSpPr>
          <p:cNvPr id="9" name="Grafik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ihandform: Form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pPr rtl="0"/>
              <a:endParaRPr lang="de-DE" noProof="0"/>
            </a:p>
          </p:txBody>
        </p:sp>
        <p:sp>
          <p:nvSpPr>
            <p:cNvPr id="11" name="Freihandform: Form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pPr rtl="0"/>
              <a:endParaRPr lang="de-DE" noProof="0"/>
            </a:p>
          </p:txBody>
        </p:sp>
        <p:sp>
          <p:nvSpPr>
            <p:cNvPr id="13" name="Freihandform: Form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pPr rtl="0"/>
              <a:endParaRPr lang="de-DE" noProof="0"/>
            </a:p>
          </p:txBody>
        </p:sp>
      </p:grpSp>
      <p:sp>
        <p:nvSpPr>
          <p:cNvPr id="16" name="Textplatzhalt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rtl="0"/>
            <a:r>
              <a:rPr lang="de-DE" noProof="0"/>
              <a:t>TEXTMASTERFORMATE BEARBEITEN</a:t>
            </a:r>
          </a:p>
        </p:txBody>
      </p:sp>
      <p:sp>
        <p:nvSpPr>
          <p:cNvPr id="20" name="Bildplatzhalter 19">
            <a:extLst>
              <a:ext uri="{FF2B5EF4-FFF2-40B4-BE49-F238E27FC236}">
                <a16:creationId xmlns:a16="http://schemas.microsoft.com/office/drawing/2014/main" id="{C9B40841-64AD-4F36-A387-121624847296}"/>
              </a:ext>
            </a:extLst>
          </p:cNvPr>
          <p:cNvSpPr>
            <a:spLocks noGrp="1"/>
          </p:cNvSpPr>
          <p:nvPr>
            <p:ph type="pic" idx="1" hasCustomPrompt="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de-DE" noProof="0"/>
              <a:t>Klicken Sie, um ein Bild hinzuzufügen.</a:t>
            </a:r>
          </a:p>
        </p:txBody>
      </p:sp>
      <p:sp>
        <p:nvSpPr>
          <p:cNvPr id="25" name="Titel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rtlCol="0"/>
          <a:lstStyle>
            <a:lvl1pPr>
              <a:defRPr>
                <a:solidFill>
                  <a:schemeClr val="bg1"/>
                </a:solidFill>
              </a:defRPr>
            </a:lvl1pPr>
          </a:lstStyle>
          <a:p>
            <a:pPr rtl="0"/>
            <a:r>
              <a:rPr lang="de-DE" noProof="0"/>
              <a:t>Großes Bild</a:t>
            </a:r>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mit Beschriftung">
    <p:spTree>
      <p:nvGrpSpPr>
        <p:cNvPr id="1" name=""/>
        <p:cNvGrpSpPr/>
        <p:nvPr/>
      </p:nvGrpSpPr>
      <p:grpSpPr>
        <a:xfrm>
          <a:off x="0" y="0"/>
          <a:ext cx="0" cy="0"/>
          <a:chOff x="0" y="0"/>
          <a:chExt cx="0" cy="0"/>
        </a:xfrm>
      </p:grpSpPr>
      <p:grpSp>
        <p:nvGrpSpPr>
          <p:cNvPr id="9" name="Grafik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ihandform: Form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de-DE" noProof="0"/>
            </a:p>
          </p:txBody>
        </p:sp>
        <p:sp>
          <p:nvSpPr>
            <p:cNvPr id="11" name="Freihandform: Form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de-DE" noProof="0"/>
            </a:p>
          </p:txBody>
        </p:sp>
      </p:grpSp>
      <p:sp>
        <p:nvSpPr>
          <p:cNvPr id="2" name="Titel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rtlCol="0" anchor="ctr" anchorCtr="0">
            <a:normAutofit/>
          </a:bodyPr>
          <a:lstStyle>
            <a:lvl1pPr algn="l">
              <a:defRPr sz="2000" b="1">
                <a:solidFill>
                  <a:schemeClr val="bg1"/>
                </a:solidFill>
                <a:latin typeface="+mn-lt"/>
              </a:defRPr>
            </a:lvl1pPr>
          </a:lstStyle>
          <a:p>
            <a:pPr rtl="0"/>
            <a:r>
              <a:rPr lang="de-DE" noProof="0"/>
              <a:t>TITELMASTERFORMAT DURCH KLICKEN BEARBEITEN</a:t>
            </a:r>
          </a:p>
        </p:txBody>
      </p:sp>
      <p:sp>
        <p:nvSpPr>
          <p:cNvPr id="6" name="Fußzeilenplatzhalt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rtlCol="0"/>
          <a:lstStyle/>
          <a:p>
            <a:pPr rtl="0"/>
            <a:r>
              <a:rPr lang="de-DE" noProof="0"/>
              <a:t>FUSSZEILE HINZUFÜGEN</a:t>
            </a:r>
          </a:p>
        </p:txBody>
      </p:sp>
      <p:sp>
        <p:nvSpPr>
          <p:cNvPr id="7" name="Foliennummernplatzhalt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rtlCol="0"/>
          <a:lstStyle/>
          <a:p>
            <a:pPr rtl="0"/>
            <a:fld id="{98C0CDE5-970C-4CC4-BF43-0DA127E73E82}" type="slidenum">
              <a:rPr lang="de-DE" noProof="0" smtClean="0"/>
              <a:t>‹Nr.›</a:t>
            </a:fld>
            <a:endParaRPr lang="de-DE" noProof="0"/>
          </a:p>
        </p:txBody>
      </p:sp>
      <p:sp>
        <p:nvSpPr>
          <p:cNvPr id="13" name="Medienplatzhalter 12">
            <a:extLst>
              <a:ext uri="{FF2B5EF4-FFF2-40B4-BE49-F238E27FC236}">
                <a16:creationId xmlns:a16="http://schemas.microsoft.com/office/drawing/2014/main" id="{60B14607-605B-4FF3-A0F5-BB2FCD9460CC}"/>
              </a:ext>
            </a:extLst>
          </p:cNvPr>
          <p:cNvSpPr>
            <a:spLocks noGrp="1"/>
          </p:cNvSpPr>
          <p:nvPr>
            <p:ph type="media" sz="quarter" idx="13" hasCustomPrompt="1"/>
          </p:nvPr>
        </p:nvSpPr>
        <p:spPr>
          <a:xfrm>
            <a:off x="1743456" y="1113044"/>
            <a:ext cx="8705088" cy="4050792"/>
          </a:xfrm>
        </p:spPr>
        <p:txBody>
          <a:bodyPr rtlCol="0" anchor="ctr" anchorCtr="0">
            <a:normAutofit/>
          </a:bodyPr>
          <a:lstStyle>
            <a:lvl1pPr marL="0" indent="0" algn="ctr">
              <a:buNone/>
              <a:defRPr sz="1400"/>
            </a:lvl1pPr>
          </a:lstStyle>
          <a:p>
            <a:pPr rtl="0"/>
            <a:r>
              <a:rPr lang="de-DE" noProof="0"/>
              <a:t>Medien durch Klicken auf das Symbol hinzufügen</a:t>
            </a:r>
          </a:p>
        </p:txBody>
      </p:sp>
      <p:sp>
        <p:nvSpPr>
          <p:cNvPr id="17" name="Freihandform: Form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pPr rtl="0"/>
            <a:endParaRPr lang="de-DE" noProof="0"/>
          </a:p>
        </p:txBody>
      </p:sp>
      <p:sp>
        <p:nvSpPr>
          <p:cNvPr id="16" name="Freihandform: Form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pPr rtl="0"/>
            <a:r>
              <a:rPr lang="de-DE" noProof="0"/>
              <a:t> </a:t>
            </a:r>
          </a:p>
        </p:txBody>
      </p:sp>
      <p:sp>
        <p:nvSpPr>
          <p:cNvPr id="19" name="Freihandform: Form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pPr rtl="0"/>
            <a:endParaRPr lang="de-DE" noProof="0"/>
          </a:p>
        </p:txBody>
      </p:sp>
      <p:sp>
        <p:nvSpPr>
          <p:cNvPr id="18" name="Freihandform: Form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pPr rtl="0"/>
            <a:endParaRPr lang="de-DE" noProof="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de-DE" noProof="0"/>
              <a:t>Titelmasterformat durch Klicken bearbeiten</a:t>
            </a:r>
          </a:p>
        </p:txBody>
      </p:sp>
      <p:sp>
        <p:nvSpPr>
          <p:cNvPr id="3" name="Textplatzhalt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de-DE" noProof="0"/>
              <a:t>Textmasterformat durch Klicken bearbeiten</a:t>
            </a:r>
          </a:p>
          <a:p>
            <a:pPr lvl="1" rtl="0"/>
            <a:r>
              <a:rPr lang="de-DE" noProof="0"/>
              <a:t>Zweite Ebene</a:t>
            </a:r>
          </a:p>
          <a:p>
            <a:pPr lvl="2" rtl="0"/>
            <a:r>
              <a:rPr lang="de-DE" noProof="0"/>
              <a:t>Dritte Ebene</a:t>
            </a:r>
          </a:p>
          <a:p>
            <a:pPr lvl="3" rtl="0"/>
            <a:r>
              <a:rPr lang="de-DE" noProof="0"/>
              <a:t>Vierte Ebene</a:t>
            </a:r>
          </a:p>
          <a:p>
            <a:pPr lvl="4" rtl="0"/>
            <a:r>
              <a:rPr lang="de-DE" noProof="0"/>
              <a:t>Fünfte Ebene</a:t>
            </a:r>
          </a:p>
        </p:txBody>
      </p:sp>
      <p:sp>
        <p:nvSpPr>
          <p:cNvPr id="4" name="Datumsplatzhalt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pPr rtl="0"/>
            <a:r>
              <a:rPr lang="de-DE" noProof="0" dirty="0"/>
              <a:t>TT.MM.20XX</a:t>
            </a:r>
          </a:p>
        </p:txBody>
      </p:sp>
      <p:sp>
        <p:nvSpPr>
          <p:cNvPr id="5" name="Fußzeilenplatzhalt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pPr rtl="0"/>
            <a:r>
              <a:rPr lang="de-DE" noProof="0"/>
              <a:t>FUSSZEILE HINZUFÜGEN</a:t>
            </a:r>
          </a:p>
        </p:txBody>
      </p:sp>
      <p:sp>
        <p:nvSpPr>
          <p:cNvPr id="6" name="Foliennummernplatzhalt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pPr rtl="0"/>
            <a:fld id="{98C0CDE5-970C-4CC4-BF43-0DA127E73E82}" type="slidenum">
              <a:rPr lang="de-DE" noProof="0" smtClean="0"/>
              <a:pPr rtl="0"/>
              <a:t>‹Nr.›</a:t>
            </a:fld>
            <a:endParaRPr lang="de-DE" noProof="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5" r:id="rId8"/>
    <p:sldLayoutId id="2147483657" r:id="rId9"/>
    <p:sldLayoutId id="2147483658"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71" r:id="rId19"/>
    <p:sldLayoutId id="2147483668" r:id="rId20"/>
    <p:sldLayoutId id="2147483660" r:id="rId2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F535A0-9A52-40AD-972C-D0F96C905295}"/>
              </a:ext>
            </a:extLst>
          </p:cNvPr>
          <p:cNvSpPr>
            <a:spLocks noGrp="1"/>
          </p:cNvSpPr>
          <p:nvPr>
            <p:ph type="ctrTitle"/>
          </p:nvPr>
        </p:nvSpPr>
        <p:spPr>
          <a:xfrm rot="840000">
            <a:off x="7253486" y="2799148"/>
            <a:ext cx="5454926" cy="1827069"/>
          </a:xfrm>
        </p:spPr>
        <p:txBody>
          <a:bodyPr rtlCol="0">
            <a:normAutofit/>
          </a:bodyPr>
          <a:lstStyle/>
          <a:p>
            <a:pPr rtl="0"/>
            <a:r>
              <a:rPr lang="de-DE" sz="4000" b="0" dirty="0"/>
              <a:t>So gelingt ein guter  Start in die 1.Klasse!   </a:t>
            </a:r>
          </a:p>
        </p:txBody>
      </p:sp>
      <p:sp>
        <p:nvSpPr>
          <p:cNvPr id="3" name="Untertitel 2">
            <a:extLst>
              <a:ext uri="{FF2B5EF4-FFF2-40B4-BE49-F238E27FC236}">
                <a16:creationId xmlns:a16="http://schemas.microsoft.com/office/drawing/2014/main" id="{5A81143F-FBEE-4565-886D-08852310C84F}"/>
              </a:ext>
            </a:extLst>
          </p:cNvPr>
          <p:cNvSpPr>
            <a:spLocks noGrp="1"/>
          </p:cNvSpPr>
          <p:nvPr>
            <p:ph type="subTitle" idx="1"/>
          </p:nvPr>
        </p:nvSpPr>
        <p:spPr>
          <a:xfrm rot="720000">
            <a:off x="7983347" y="5249909"/>
            <a:ext cx="3963590" cy="968221"/>
          </a:xfrm>
        </p:spPr>
        <p:txBody>
          <a:bodyPr rtlCol="0">
            <a:normAutofit/>
          </a:bodyPr>
          <a:lstStyle/>
          <a:p>
            <a:pPr algn="ctr" rtl="0"/>
            <a:r>
              <a:rPr lang="de-DE" sz="2900" dirty="0">
                <a:latin typeface="Arial" panose="020B0604020202020204" pitchFamily="34" charset="0"/>
                <a:cs typeface="Arial" panose="020B0604020202020204" pitchFamily="34" charset="0"/>
              </a:rPr>
              <a:t>Motto: Loslassen und vertrauen können !</a:t>
            </a:r>
          </a:p>
          <a:p>
            <a:pPr rtl="0"/>
            <a:endParaRPr lang="de-DE" dirty="0">
              <a:latin typeface="+mj-lt"/>
            </a:endParaRPr>
          </a:p>
        </p:txBody>
      </p:sp>
      <p:sp>
        <p:nvSpPr>
          <p:cNvPr id="7" name="Textplatzhalter 6">
            <a:extLst>
              <a:ext uri="{FF2B5EF4-FFF2-40B4-BE49-F238E27FC236}">
                <a16:creationId xmlns:a16="http://schemas.microsoft.com/office/drawing/2014/main" id="{7671E014-38A6-4604-84E2-0E92500FBC52}"/>
              </a:ext>
            </a:extLst>
          </p:cNvPr>
          <p:cNvSpPr>
            <a:spLocks noGrp="1"/>
          </p:cNvSpPr>
          <p:nvPr>
            <p:ph type="body" sz="quarter" idx="16"/>
          </p:nvPr>
        </p:nvSpPr>
        <p:spPr>
          <a:xfrm rot="720000">
            <a:off x="9310945" y="685664"/>
            <a:ext cx="1830971" cy="858837"/>
          </a:xfrm>
        </p:spPr>
        <p:txBody>
          <a:bodyPr rtlCol="0"/>
          <a:lstStyle/>
          <a:p>
            <a:pPr rtl="0"/>
            <a:endParaRPr lang="de-DE" dirty="0"/>
          </a:p>
        </p:txBody>
      </p:sp>
      <p:pic>
        <p:nvPicPr>
          <p:cNvPr id="5" name="Grafik 4">
            <a:extLst>
              <a:ext uri="{FF2B5EF4-FFF2-40B4-BE49-F238E27FC236}">
                <a16:creationId xmlns:a16="http://schemas.microsoft.com/office/drawing/2014/main" id="{30C82A8F-C78E-D6BB-2D41-A3F044E5008E}"/>
              </a:ext>
            </a:extLst>
          </p:cNvPr>
          <p:cNvPicPr>
            <a:picLocks noChangeAspect="1"/>
          </p:cNvPicPr>
          <p:nvPr/>
        </p:nvPicPr>
        <p:blipFill>
          <a:blip r:embed="rId3"/>
          <a:stretch>
            <a:fillRect/>
          </a:stretch>
        </p:blipFill>
        <p:spPr>
          <a:xfrm rot="748592">
            <a:off x="9241667" y="384453"/>
            <a:ext cx="1969523" cy="1461259"/>
          </a:xfrm>
          <a:prstGeom prst="rect">
            <a:avLst/>
          </a:prstGeom>
        </p:spPr>
      </p:pic>
      <p:pic>
        <p:nvPicPr>
          <p:cNvPr id="17" name="Bildplatzhalter 16">
            <a:extLst>
              <a:ext uri="{FF2B5EF4-FFF2-40B4-BE49-F238E27FC236}">
                <a16:creationId xmlns:a16="http://schemas.microsoft.com/office/drawing/2014/main" id="{54471481-38D3-E8A9-1D12-02DDFB3B9097}"/>
              </a:ext>
            </a:extLst>
          </p:cNvPr>
          <p:cNvPicPr>
            <a:picLocks noGrp="1" noChangeAspect="1"/>
          </p:cNvPicPr>
          <p:nvPr>
            <p:ph type="pic" sz="quarter" idx="15"/>
          </p:nvPr>
        </p:nvPicPr>
        <p:blipFill>
          <a:blip r:embed="rId4"/>
          <a:srcRect l="9487" r="9487"/>
          <a:stretch>
            <a:fillRect/>
          </a:stretch>
        </p:blipFill>
        <p:spPr>
          <a:xfrm>
            <a:off x="725578" y="2166450"/>
            <a:ext cx="4352924" cy="3249839"/>
          </a:xfrm>
          <a:prstGeom prst="rect">
            <a:avLst/>
          </a:prstGeom>
        </p:spPr>
      </p:pic>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5AB00-1C5C-4EB0-B93F-C03AB7A9BC6F}"/>
              </a:ext>
            </a:extLst>
          </p:cNvPr>
          <p:cNvSpPr>
            <a:spLocks noGrp="1"/>
          </p:cNvSpPr>
          <p:nvPr>
            <p:ph type="title"/>
          </p:nvPr>
        </p:nvSpPr>
        <p:spPr>
          <a:xfrm>
            <a:off x="1500351" y="3565068"/>
            <a:ext cx="9100973" cy="2796804"/>
          </a:xfrm>
          <a:gradFill>
            <a:gsLst>
              <a:gs pos="100000">
                <a:schemeClr val="accent3">
                  <a:lumMod val="60000"/>
                  <a:lumOff val="40000"/>
                </a:schemeClr>
              </a:gs>
              <a:gs pos="100000">
                <a:schemeClr val="tx1"/>
              </a:gs>
            </a:gsLst>
          </a:gradFill>
        </p:spPr>
        <p:txBody>
          <a:bodyPr rtlCol="0">
            <a:normAutofit fontScale="90000"/>
          </a:bodyPr>
          <a:lstStyle/>
          <a:p>
            <a:pPr marL="0" indent="0"/>
            <a:r>
              <a:rPr lang="de-DE" b="0" dirty="0">
                <a:latin typeface="Arial" panose="020B0604020202020204" pitchFamily="34" charset="0"/>
                <a:cs typeface="Arial" panose="020B0604020202020204" pitchFamily="34" charset="0"/>
              </a:rPr>
              <a:t>	       </a:t>
            </a:r>
            <a:br>
              <a:rPr lang="de-DE" b="0" dirty="0">
                <a:latin typeface="Arial" panose="020B0604020202020204" pitchFamily="34" charset="0"/>
                <a:cs typeface="Arial" panose="020B0604020202020204" pitchFamily="34" charset="0"/>
              </a:rPr>
            </a:br>
            <a:r>
              <a:rPr lang="de-DE" sz="2700" b="0" dirty="0">
                <a:latin typeface="Arial" panose="020B0604020202020204" pitchFamily="34" charset="0"/>
                <a:cs typeface="Arial" panose="020B0604020202020204" pitchFamily="34" charset="0"/>
              </a:rPr>
              <a:t>                   </a:t>
            </a:r>
            <a:br>
              <a:rPr lang="de-DE" sz="2700" b="0" dirty="0">
                <a:solidFill>
                  <a:schemeClr val="accent4">
                    <a:lumMod val="50000"/>
                  </a:schemeClr>
                </a:solidFill>
                <a:latin typeface="Arial" panose="020B0604020202020204" pitchFamily="34" charset="0"/>
                <a:cs typeface="Arial" panose="020B0604020202020204" pitchFamily="34" charset="0"/>
              </a:rPr>
            </a:br>
            <a:br>
              <a:rPr lang="de-DE" b="0" dirty="0">
                <a:solidFill>
                  <a:srgbClr val="000000"/>
                </a:solidFill>
                <a:latin typeface="Arial" panose="020B0604020202020204" pitchFamily="34" charset="0"/>
                <a:cs typeface="Arial" panose="020B0604020202020204" pitchFamily="34" charset="0"/>
              </a:rPr>
            </a:br>
            <a:r>
              <a:rPr lang="de-DE" sz="2200" b="0" dirty="0">
                <a:solidFill>
                  <a:srgbClr val="000000"/>
                </a:solidFill>
                <a:latin typeface="Arial" panose="020B0604020202020204" pitchFamily="34" charset="0"/>
                <a:cs typeface="Arial" panose="020B0604020202020204" pitchFamily="34" charset="0"/>
              </a:rPr>
              <a:t>Bitte </a:t>
            </a:r>
            <a:r>
              <a:rPr lang="de-DE" sz="2200" dirty="0">
                <a:solidFill>
                  <a:srgbClr val="000000"/>
                </a:solidFill>
                <a:latin typeface="Arial" panose="020B0604020202020204" pitchFamily="34" charset="0"/>
                <a:cs typeface="Arial" panose="020B0604020202020204" pitchFamily="34" charset="0"/>
              </a:rPr>
              <a:t>schulische Probleme nicht vor dem Kind austragen, </a:t>
            </a:r>
            <a:r>
              <a:rPr lang="de-DE" sz="2200" b="0" dirty="0">
                <a:solidFill>
                  <a:srgbClr val="000000"/>
                </a:solidFill>
                <a:latin typeface="Arial" panose="020B0604020202020204" pitchFamily="34" charset="0"/>
                <a:cs typeface="Arial" panose="020B0604020202020204" pitchFamily="34" charset="0"/>
              </a:rPr>
              <a:t>sondern offen und (relativ) objektiv in der Schule ansprechen. </a:t>
            </a:r>
            <a:br>
              <a:rPr lang="de-DE" sz="2200" b="0" dirty="0">
                <a:solidFill>
                  <a:srgbClr val="000000"/>
                </a:solidFill>
                <a:latin typeface="Arial" panose="020B0604020202020204" pitchFamily="34" charset="0"/>
                <a:cs typeface="Arial" panose="020B0604020202020204" pitchFamily="34" charset="0"/>
              </a:rPr>
            </a:br>
            <a:r>
              <a:rPr lang="de-DE" sz="2200" b="0" dirty="0">
                <a:solidFill>
                  <a:srgbClr val="000000"/>
                </a:solidFill>
                <a:latin typeface="Arial" panose="020B0604020202020204" pitchFamily="34" charset="0"/>
                <a:cs typeface="Arial" panose="020B0604020202020204" pitchFamily="34" charset="0"/>
              </a:rPr>
              <a:t>Somit wird die Autorität des Pädagogen nicht untergraben. Vermeintliche Konflikte entpuppen sich in der Regel oft als Alltagsrangelei. </a:t>
            </a:r>
            <a:br>
              <a:rPr lang="de-DE" sz="2200" b="0" dirty="0">
                <a:solidFill>
                  <a:srgbClr val="000000"/>
                </a:solidFill>
                <a:latin typeface="Arial" panose="020B0604020202020204" pitchFamily="34" charset="0"/>
                <a:cs typeface="Arial" panose="020B0604020202020204" pitchFamily="34" charset="0"/>
              </a:rPr>
            </a:br>
            <a:br>
              <a:rPr lang="de-DE" sz="2200" b="0" dirty="0">
                <a:solidFill>
                  <a:srgbClr val="000000"/>
                </a:solidFill>
                <a:latin typeface="Arial" panose="020B0604020202020204" pitchFamily="34" charset="0"/>
                <a:cs typeface="Arial" panose="020B0604020202020204" pitchFamily="34" charset="0"/>
              </a:rPr>
            </a:br>
            <a:r>
              <a:rPr lang="de-DE" sz="2200" b="0" dirty="0">
                <a:solidFill>
                  <a:srgbClr val="000000"/>
                </a:solidFill>
                <a:latin typeface="Arial" panose="020B0604020202020204" pitchFamily="34" charset="0"/>
                <a:cs typeface="Arial" panose="020B0604020202020204" pitchFamily="34" charset="0"/>
              </a:rPr>
              <a:t>Ihr Kind muss </a:t>
            </a:r>
            <a:r>
              <a:rPr lang="de-DE" sz="2200" dirty="0">
                <a:solidFill>
                  <a:srgbClr val="000000"/>
                </a:solidFill>
                <a:latin typeface="Arial" panose="020B0604020202020204" pitchFamily="34" charset="0"/>
                <a:cs typeface="Arial" panose="020B0604020202020204" pitchFamily="34" charset="0"/>
              </a:rPr>
              <a:t>nach und nach </a:t>
            </a:r>
            <a:r>
              <a:rPr lang="de-DE" sz="2200" b="0" dirty="0">
                <a:solidFill>
                  <a:srgbClr val="000000"/>
                </a:solidFill>
                <a:latin typeface="Arial" panose="020B0604020202020204" pitchFamily="34" charset="0"/>
                <a:cs typeface="Arial" panose="020B0604020202020204" pitchFamily="34" charset="0"/>
              </a:rPr>
              <a:t>in seiner Kompetenz, Konflikte eigenständig zu lösen, wachsen. Sie als </a:t>
            </a:r>
            <a:r>
              <a:rPr lang="de-DE" sz="2200" dirty="0">
                <a:solidFill>
                  <a:srgbClr val="000000"/>
                </a:solidFill>
                <a:latin typeface="Arial" panose="020B0604020202020204" pitchFamily="34" charset="0"/>
                <a:cs typeface="Arial" panose="020B0604020202020204" pitchFamily="34" charset="0"/>
              </a:rPr>
              <a:t>Eltern</a:t>
            </a:r>
            <a:r>
              <a:rPr lang="de-DE" sz="2200" b="0" dirty="0">
                <a:solidFill>
                  <a:srgbClr val="000000"/>
                </a:solidFill>
                <a:latin typeface="Arial" panose="020B0604020202020204" pitchFamily="34" charset="0"/>
                <a:cs typeface="Arial" panose="020B0604020202020204" pitchFamily="34" charset="0"/>
              </a:rPr>
              <a:t> sollten sich (so gut als möglich) aus diesen Konflikten rausziehen und als </a:t>
            </a:r>
            <a:r>
              <a:rPr lang="de-DE" sz="2200" dirty="0">
                <a:solidFill>
                  <a:srgbClr val="000000"/>
                </a:solidFill>
                <a:latin typeface="Arial" panose="020B0604020202020204" pitchFamily="34" charset="0"/>
                <a:cs typeface="Arial" panose="020B0604020202020204" pitchFamily="34" charset="0"/>
              </a:rPr>
              <a:t>„Back up“ </a:t>
            </a:r>
            <a:r>
              <a:rPr lang="de-DE" sz="2200" b="0" dirty="0">
                <a:solidFill>
                  <a:srgbClr val="000000"/>
                </a:solidFill>
                <a:latin typeface="Arial" panose="020B0604020202020204" pitchFamily="34" charset="0"/>
                <a:cs typeface="Arial" panose="020B0604020202020204" pitchFamily="34" charset="0"/>
              </a:rPr>
              <a:t>zur Verfügung stehen.  </a:t>
            </a:r>
            <a:br>
              <a:rPr lang="de-DE" sz="2400" dirty="0">
                <a:latin typeface="Arial" panose="020B0604020202020204" pitchFamily="34" charset="0"/>
                <a:cs typeface="Arial" panose="020B0604020202020204" pitchFamily="34" charset="0"/>
              </a:rPr>
            </a:br>
            <a:endParaRPr lang="de-DE" dirty="0"/>
          </a:p>
        </p:txBody>
      </p:sp>
      <p:sp>
        <p:nvSpPr>
          <p:cNvPr id="5" name="Medienplatzhalter 4" descr="Medienplatzhalter">
            <a:extLst>
              <a:ext uri="{FF2B5EF4-FFF2-40B4-BE49-F238E27FC236}">
                <a16:creationId xmlns:a16="http://schemas.microsoft.com/office/drawing/2014/main" id="{7401E5EB-604A-42B4-B9BC-979A2E90F535}"/>
              </a:ext>
            </a:extLst>
          </p:cNvPr>
          <p:cNvSpPr>
            <a:spLocks noGrp="1"/>
          </p:cNvSpPr>
          <p:nvPr>
            <p:ph type="media" sz="quarter" idx="13"/>
          </p:nvPr>
        </p:nvSpPr>
        <p:spPr>
          <a:xfrm>
            <a:off x="3247696" y="632196"/>
            <a:ext cx="4918841" cy="2796804"/>
          </a:xfrm>
        </p:spPr>
      </p:sp>
      <p:sp>
        <p:nvSpPr>
          <p:cNvPr id="4" name="Foliennummernplatzhalt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rtlCol="0"/>
          <a:lstStyle/>
          <a:p>
            <a:pPr rtl="0"/>
            <a:fld id="{98C0CDE5-970C-4CC4-BF43-0DA127E73E82}" type="slidenum">
              <a:rPr lang="de-DE" smtClean="0"/>
              <a:t>10</a:t>
            </a:fld>
            <a:endParaRPr lang="de-DE"/>
          </a:p>
        </p:txBody>
      </p:sp>
      <p:pic>
        <p:nvPicPr>
          <p:cNvPr id="7" name="Grafik 6" descr="Ein Bild, das Text enthält.&#10;&#10;Automatisch generierte Beschreibung">
            <a:extLst>
              <a:ext uri="{FF2B5EF4-FFF2-40B4-BE49-F238E27FC236}">
                <a16:creationId xmlns:a16="http://schemas.microsoft.com/office/drawing/2014/main" id="{2AD25F3E-72DD-7EB0-1B2F-F54FB053CEC5}"/>
              </a:ext>
            </a:extLst>
          </p:cNvPr>
          <p:cNvPicPr>
            <a:picLocks noChangeAspect="1"/>
          </p:cNvPicPr>
          <p:nvPr/>
        </p:nvPicPr>
        <p:blipFill>
          <a:blip r:embed="rId3"/>
          <a:stretch>
            <a:fillRect/>
          </a:stretch>
        </p:blipFill>
        <p:spPr>
          <a:xfrm>
            <a:off x="3153104" y="632197"/>
            <a:ext cx="5068612" cy="3188932"/>
          </a:xfrm>
          <a:prstGeom prst="rect">
            <a:avLst/>
          </a:prstGeom>
        </p:spPr>
      </p:pic>
      <p:sp>
        <p:nvSpPr>
          <p:cNvPr id="6" name="Textfeld 5">
            <a:extLst>
              <a:ext uri="{FF2B5EF4-FFF2-40B4-BE49-F238E27FC236}">
                <a16:creationId xmlns:a16="http://schemas.microsoft.com/office/drawing/2014/main" id="{6F0B910D-EE70-9679-EA84-CD7D1FDA1362}"/>
              </a:ext>
            </a:extLst>
          </p:cNvPr>
          <p:cNvSpPr txBox="1"/>
          <p:nvPr/>
        </p:nvSpPr>
        <p:spPr>
          <a:xfrm>
            <a:off x="2267279" y="265295"/>
            <a:ext cx="6840262" cy="461665"/>
          </a:xfrm>
          <a:prstGeom prst="rect">
            <a:avLst/>
          </a:prstGeom>
          <a:noFill/>
        </p:spPr>
        <p:txBody>
          <a:bodyPr wrap="square">
            <a:spAutoFit/>
          </a:bodyPr>
          <a:lstStyle/>
          <a:p>
            <a:pPr algn="ctr"/>
            <a:r>
              <a:rPr lang="de-DE" sz="2400" dirty="0">
                <a:solidFill>
                  <a:srgbClr val="000000"/>
                </a:solidFill>
                <a:highlight>
                  <a:srgbClr val="00FF00"/>
                </a:highlight>
                <a:latin typeface="Arial" panose="020B0604020202020204" pitchFamily="34" charset="0"/>
                <a:cs typeface="Arial" panose="020B0604020202020204" pitchFamily="34" charset="0"/>
              </a:rPr>
              <a:t>Die Schule ist nicht Ihr Gegenspieler! </a:t>
            </a:r>
            <a:endParaRPr lang="de-DE" sz="2400" dirty="0">
              <a:solidFill>
                <a:srgbClr val="000000"/>
              </a:solidFill>
              <a:highlight>
                <a:srgbClr val="00FF00"/>
              </a:highlight>
            </a:endParaRPr>
          </a:p>
        </p:txBody>
      </p:sp>
    </p:spTree>
    <p:extLst>
      <p:ext uri="{BB962C8B-B14F-4D97-AF65-F5344CB8AC3E}">
        <p14:creationId xmlns:p14="http://schemas.microsoft.com/office/powerpoint/2010/main" val="413896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5E060A50-0D2F-D0CD-70FC-39028069C9F1}"/>
              </a:ext>
            </a:extLst>
          </p:cNvPr>
          <p:cNvSpPr>
            <a:spLocks noGrp="1"/>
          </p:cNvSpPr>
          <p:nvPr>
            <p:ph type="sldNum" sz="quarter" idx="12"/>
          </p:nvPr>
        </p:nvSpPr>
        <p:spPr>
          <a:xfrm>
            <a:off x="11163743" y="5945824"/>
            <a:ext cx="642257" cy="365125"/>
          </a:xfrm>
        </p:spPr>
        <p:txBody>
          <a:bodyPr anchor="ctr">
            <a:normAutofit/>
          </a:bodyPr>
          <a:lstStyle/>
          <a:p>
            <a:pPr rtl="0">
              <a:spcAft>
                <a:spcPts val="600"/>
              </a:spcAft>
            </a:pPr>
            <a:fld id="{98C0CDE5-970C-4CC4-BF43-0DA127E73E82}" type="slidenum">
              <a:rPr lang="de-DE" noProof="0" smtClean="0"/>
              <a:pPr rtl="0">
                <a:spcAft>
                  <a:spcPts val="600"/>
                </a:spcAft>
              </a:pPr>
              <a:t>11</a:t>
            </a:fld>
            <a:endParaRPr lang="de-DE" noProof="0"/>
          </a:p>
        </p:txBody>
      </p:sp>
      <p:sp>
        <p:nvSpPr>
          <p:cNvPr id="9" name="Title 3">
            <a:extLst>
              <a:ext uri="{FF2B5EF4-FFF2-40B4-BE49-F238E27FC236}">
                <a16:creationId xmlns:a16="http://schemas.microsoft.com/office/drawing/2014/main" id="{F5A5FC2B-3E87-E732-9E1C-99B6D9E9DABF}"/>
              </a:ext>
            </a:extLst>
          </p:cNvPr>
          <p:cNvSpPr>
            <a:spLocks noGrp="1"/>
          </p:cNvSpPr>
          <p:nvPr>
            <p:ph type="title"/>
          </p:nvPr>
        </p:nvSpPr>
        <p:spPr>
          <a:xfrm rot="21180000">
            <a:off x="288463" y="354491"/>
            <a:ext cx="4391191" cy="1325563"/>
          </a:xfrm>
        </p:spPr>
        <p:txBody>
          <a:bodyPr>
            <a:normAutofit/>
          </a:bodyPr>
          <a:lstStyle/>
          <a:p>
            <a:r>
              <a:rPr lang="en-US" sz="2400" b="0" dirty="0">
                <a:latin typeface="Arial" panose="020B0604020202020204" pitchFamily="34" charset="0"/>
                <a:cs typeface="Arial" panose="020B0604020202020204" pitchFamily="34" charset="0"/>
              </a:rPr>
              <a:t>Aufgabe der Schule ist es, in </a:t>
            </a:r>
            <a:r>
              <a:rPr lang="en-US" sz="2400" b="0" dirty="0">
                <a:solidFill>
                  <a:schemeClr val="accent3">
                    <a:lumMod val="60000"/>
                    <a:lumOff val="40000"/>
                  </a:schemeClr>
                </a:solidFill>
                <a:latin typeface="Arial" panose="020B0604020202020204" pitchFamily="34" charset="0"/>
                <a:cs typeface="Arial" panose="020B0604020202020204" pitchFamily="34" charset="0"/>
              </a:rPr>
              <a:t>Zusammenarbeit </a:t>
            </a:r>
            <a:r>
              <a:rPr lang="en-US" sz="2400" b="0" dirty="0">
                <a:latin typeface="Arial" panose="020B0604020202020204" pitchFamily="34" charset="0"/>
                <a:cs typeface="Arial" panose="020B0604020202020204" pitchFamily="34" charset="0"/>
              </a:rPr>
              <a:t>mit dem </a:t>
            </a:r>
            <a:r>
              <a:rPr lang="en-US" sz="2400" b="0" dirty="0">
                <a:solidFill>
                  <a:schemeClr val="accent3">
                    <a:lumMod val="60000"/>
                    <a:lumOff val="40000"/>
                  </a:schemeClr>
                </a:solidFill>
                <a:latin typeface="Arial" panose="020B0604020202020204" pitchFamily="34" charset="0"/>
                <a:cs typeface="Arial" panose="020B0604020202020204" pitchFamily="34" charset="0"/>
              </a:rPr>
              <a:t>Elternhaus</a:t>
            </a:r>
            <a:r>
              <a:rPr lang="en-US" sz="2400" b="0" dirty="0">
                <a:latin typeface="Arial" panose="020B0604020202020204" pitchFamily="34" charset="0"/>
                <a:cs typeface="Arial" panose="020B0604020202020204" pitchFamily="34" charset="0"/>
              </a:rPr>
              <a:t>...</a:t>
            </a:r>
            <a:endParaRPr lang="en-US" sz="2400" dirty="0"/>
          </a:p>
        </p:txBody>
      </p:sp>
      <p:pic>
        <p:nvPicPr>
          <p:cNvPr id="4" name="Grafik 3" descr="Ein Bild, das Text enthält.&#10;&#10;Automatisch generierte Beschreibung">
            <a:extLst>
              <a:ext uri="{FF2B5EF4-FFF2-40B4-BE49-F238E27FC236}">
                <a16:creationId xmlns:a16="http://schemas.microsoft.com/office/drawing/2014/main" id="{5CE6E116-C058-3A42-63C7-97F420D00E11}"/>
              </a:ext>
            </a:extLst>
          </p:cNvPr>
          <p:cNvPicPr>
            <a:picLocks noChangeAspect="1"/>
          </p:cNvPicPr>
          <p:nvPr/>
        </p:nvPicPr>
        <p:blipFill>
          <a:blip r:embed="rId2"/>
          <a:stretch>
            <a:fillRect/>
          </a:stretch>
        </p:blipFill>
        <p:spPr>
          <a:xfrm>
            <a:off x="3019425" y="1942690"/>
            <a:ext cx="4892312" cy="3626338"/>
          </a:xfrm>
          <a:prstGeom prst="rect">
            <a:avLst/>
          </a:prstGeom>
          <a:noFill/>
        </p:spPr>
      </p:pic>
      <p:sp>
        <p:nvSpPr>
          <p:cNvPr id="5" name="Pfeil: nach rechts 4">
            <a:extLst>
              <a:ext uri="{FF2B5EF4-FFF2-40B4-BE49-F238E27FC236}">
                <a16:creationId xmlns:a16="http://schemas.microsoft.com/office/drawing/2014/main" id="{182561FD-3269-6890-3BCF-59CB3E0597A0}"/>
              </a:ext>
            </a:extLst>
          </p:cNvPr>
          <p:cNvSpPr/>
          <p:nvPr/>
        </p:nvSpPr>
        <p:spPr>
          <a:xfrm>
            <a:off x="8118840" y="2887566"/>
            <a:ext cx="2241312" cy="1368617"/>
          </a:xfrm>
          <a:prstGeom prst="rightArrow">
            <a:avLst/>
          </a:prstGeom>
          <a:gradFill>
            <a:gsLst>
              <a:gs pos="0">
                <a:schemeClr val="tx1"/>
              </a:gs>
              <a:gs pos="100000">
                <a:schemeClr val="tx2"/>
              </a:gs>
            </a:gsLst>
            <a:lin ang="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1268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C4AC357-32C0-E3E0-ABA0-841153217F54}"/>
              </a:ext>
            </a:extLst>
          </p:cNvPr>
          <p:cNvSpPr>
            <a:spLocks noGrp="1"/>
          </p:cNvSpPr>
          <p:nvPr>
            <p:ph type="sldNum" sz="quarter" idx="12"/>
          </p:nvPr>
        </p:nvSpPr>
        <p:spPr>
          <a:xfrm>
            <a:off x="11163743" y="5945824"/>
            <a:ext cx="642257" cy="365125"/>
          </a:xfrm>
        </p:spPr>
        <p:txBody>
          <a:bodyPr anchor="ctr">
            <a:normAutofit/>
          </a:bodyPr>
          <a:lstStyle/>
          <a:p>
            <a:pPr rtl="0">
              <a:spcAft>
                <a:spcPts val="600"/>
              </a:spcAft>
            </a:pPr>
            <a:fld id="{98C0CDE5-970C-4CC4-BF43-0DA127E73E82}" type="slidenum">
              <a:rPr lang="de-DE" noProof="0" smtClean="0"/>
              <a:pPr rtl="0">
                <a:spcAft>
                  <a:spcPts val="600"/>
                </a:spcAft>
              </a:pPr>
              <a:t>12</a:t>
            </a:fld>
            <a:endParaRPr lang="de-DE" noProof="0"/>
          </a:p>
        </p:txBody>
      </p:sp>
      <p:pic>
        <p:nvPicPr>
          <p:cNvPr id="7" name="Inhaltsplatzhalter 6">
            <a:extLst>
              <a:ext uri="{FF2B5EF4-FFF2-40B4-BE49-F238E27FC236}">
                <a16:creationId xmlns:a16="http://schemas.microsoft.com/office/drawing/2014/main" id="{481C38A6-7483-5E8B-0F92-DB2A822691F6}"/>
              </a:ext>
            </a:extLst>
          </p:cNvPr>
          <p:cNvPicPr>
            <a:picLocks noGrp="1" noChangeAspect="1"/>
          </p:cNvPicPr>
          <p:nvPr>
            <p:ph sz="half" idx="2"/>
          </p:nvPr>
        </p:nvPicPr>
        <p:blipFill rotWithShape="1">
          <a:blip r:embed="rId3"/>
          <a:stretch/>
        </p:blipFill>
        <p:spPr>
          <a:xfrm>
            <a:off x="2808849" y="1441575"/>
            <a:ext cx="7005983" cy="5191438"/>
          </a:xfrm>
          <a:noFill/>
        </p:spPr>
      </p:pic>
    </p:spTree>
    <p:extLst>
      <p:ext uri="{BB962C8B-B14F-4D97-AF65-F5344CB8AC3E}">
        <p14:creationId xmlns:p14="http://schemas.microsoft.com/office/powerpoint/2010/main" val="78605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4AA4C6-BA7F-40BC-AD51-EFDDDBEA5A84}"/>
              </a:ext>
            </a:extLst>
          </p:cNvPr>
          <p:cNvSpPr>
            <a:spLocks noGrp="1"/>
          </p:cNvSpPr>
          <p:nvPr>
            <p:ph type="title"/>
          </p:nvPr>
        </p:nvSpPr>
        <p:spPr>
          <a:xfrm rot="840000">
            <a:off x="7360216" y="2031187"/>
            <a:ext cx="4821219" cy="1325563"/>
          </a:xfrm>
        </p:spPr>
        <p:txBody>
          <a:bodyPr rtlCol="0">
            <a:normAutofit/>
          </a:bodyPr>
          <a:lstStyle/>
          <a:p>
            <a:r>
              <a:rPr lang="de-DE" sz="24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Gibt es evtl</a:t>
            </a:r>
            <a:r>
              <a:rPr lang="de-DE" sz="2400" b="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r>
              <a:rPr lang="de-DE" sz="24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2400" b="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Förderbedarf ?  </a:t>
            </a:r>
            <a:r>
              <a:rPr lang="de-DE" sz="24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(Logopädie, Ergotherapie, DaZ…)</a:t>
            </a:r>
            <a:br>
              <a:rPr lang="de-DE" sz="2400" b="0" dirty="0">
                <a:effectLst/>
                <a:latin typeface="Calibri" panose="020F0502020204030204" pitchFamily="34" charset="0"/>
                <a:ea typeface="Calibri" panose="020F0502020204030204" pitchFamily="34" charset="0"/>
                <a:cs typeface="Times New Roman" panose="02020603050405020304" pitchFamily="18" charset="0"/>
              </a:rPr>
            </a:br>
            <a:endParaRPr lang="de-DE" sz="2400" b="0" dirty="0"/>
          </a:p>
        </p:txBody>
      </p:sp>
      <p:sp>
        <p:nvSpPr>
          <p:cNvPr id="8" name="Textfeld 7">
            <a:extLst>
              <a:ext uri="{FF2B5EF4-FFF2-40B4-BE49-F238E27FC236}">
                <a16:creationId xmlns:a16="http://schemas.microsoft.com/office/drawing/2014/main" id="{085EC044-C3D3-83A2-2E34-344962D06D41}"/>
              </a:ext>
            </a:extLst>
          </p:cNvPr>
          <p:cNvSpPr txBox="1"/>
          <p:nvPr/>
        </p:nvSpPr>
        <p:spPr>
          <a:xfrm>
            <a:off x="2681854" y="-5498"/>
            <a:ext cx="4250392" cy="892552"/>
          </a:xfrm>
          <a:prstGeom prst="rect">
            <a:avLst/>
          </a:prstGeom>
          <a:noFill/>
        </p:spPr>
        <p:txBody>
          <a:bodyPr wrap="square">
            <a:spAutoFit/>
          </a:bodyPr>
          <a:lstStyle/>
          <a:p>
            <a:endParaRPr lang="de-DE" sz="1200" dirty="0">
              <a:solidFill>
                <a:schemeClr val="bg1"/>
              </a:solidFill>
            </a:endParaRPr>
          </a:p>
          <a:p>
            <a:r>
              <a:rPr lang="de-DE" sz="2400" dirty="0">
                <a:solidFill>
                  <a:srgbClr val="000000"/>
                </a:solidFill>
                <a:latin typeface="Arial" panose="020B0604020202020204" pitchFamily="34" charset="0"/>
                <a:cs typeface="Arial" panose="020B0604020202020204" pitchFamily="34" charset="0"/>
              </a:rPr>
              <a:t>„Besonderer Förderbedarf“</a:t>
            </a:r>
          </a:p>
          <a:p>
            <a:r>
              <a:rPr lang="de-DE" sz="1600" dirty="0">
                <a:solidFill>
                  <a:schemeClr val="bg1"/>
                </a:solidFill>
                <a:latin typeface="Arial" panose="020B0604020202020204" pitchFamily="34" charset="0"/>
                <a:cs typeface="Arial" panose="020B0604020202020204" pitchFamily="34" charset="0"/>
              </a:rPr>
              <a:t>Definition „</a:t>
            </a:r>
          </a:p>
        </p:txBody>
      </p:sp>
      <p:sp>
        <p:nvSpPr>
          <p:cNvPr id="10" name="Textfeld 9">
            <a:extLst>
              <a:ext uri="{FF2B5EF4-FFF2-40B4-BE49-F238E27FC236}">
                <a16:creationId xmlns:a16="http://schemas.microsoft.com/office/drawing/2014/main" id="{A74E8B56-7B6F-6996-8A46-27D99CC96C50}"/>
              </a:ext>
            </a:extLst>
          </p:cNvPr>
          <p:cNvSpPr txBox="1"/>
          <p:nvPr/>
        </p:nvSpPr>
        <p:spPr>
          <a:xfrm rot="21036015">
            <a:off x="299104" y="1854249"/>
            <a:ext cx="5488224" cy="3693319"/>
          </a:xfrm>
          <a:prstGeom prst="rect">
            <a:avLst/>
          </a:prstGeom>
          <a:noFill/>
        </p:spPr>
        <p:txBody>
          <a:bodyPr wrap="square">
            <a:spAutoFit/>
          </a:bodyPr>
          <a:lstStyle/>
          <a:p>
            <a:r>
              <a:rPr lang="de-DE" dirty="0">
                <a:solidFill>
                  <a:srgbClr val="000000"/>
                </a:solidFill>
                <a:latin typeface="Arial" panose="020B0604020202020204" pitchFamily="34" charset="0"/>
                <a:cs typeface="Arial" panose="020B0604020202020204" pitchFamily="34" charset="0"/>
              </a:rPr>
              <a:t>Die Bildungs-, Entwicklungs- und Lernmöglichkeiten sind so beeinträchtigt sind, dass das Kind am Unterricht </a:t>
            </a:r>
            <a:r>
              <a:rPr lang="de-DE" b="1" dirty="0">
                <a:solidFill>
                  <a:srgbClr val="000000"/>
                </a:solidFill>
                <a:latin typeface="Arial" panose="020B0604020202020204" pitchFamily="34" charset="0"/>
                <a:cs typeface="Arial" panose="020B0604020202020204" pitchFamily="34" charset="0"/>
              </a:rPr>
              <a:t>der allgemeinen </a:t>
            </a:r>
          </a:p>
          <a:p>
            <a:r>
              <a:rPr lang="de-DE" b="1" dirty="0">
                <a:solidFill>
                  <a:srgbClr val="000000"/>
                </a:solidFill>
                <a:latin typeface="Arial" panose="020B0604020202020204" pitchFamily="34" charset="0"/>
                <a:cs typeface="Arial" panose="020B0604020202020204" pitchFamily="34" charset="0"/>
              </a:rPr>
              <a:t>Schule nicht erfolgreich teilnehmen können wird. </a:t>
            </a:r>
          </a:p>
          <a:p>
            <a:endParaRPr lang="de-DE" b="1"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solidFill>
                  <a:srgbClr val="000000"/>
                </a:solidFill>
                <a:latin typeface="Arial" panose="020B0604020202020204" pitchFamily="34" charset="0"/>
                <a:cs typeface="Arial" panose="020B0604020202020204" pitchFamily="34" charset="0"/>
              </a:rPr>
              <a:t>Amtsärztlich diagnostiziertes geistiges oder/ und emotional- soziales Handicap.</a:t>
            </a:r>
          </a:p>
          <a:p>
            <a:endParaRPr lang="de-DE" dirty="0">
              <a:solidFill>
                <a:srgbClr val="000000"/>
              </a:solidFill>
              <a:latin typeface="Arial" panose="020B0604020202020204" pitchFamily="34" charset="0"/>
              <a:cs typeface="Arial" panose="020B0604020202020204" pitchFamily="34" charset="0"/>
            </a:endParaRPr>
          </a:p>
          <a:p>
            <a:r>
              <a:rPr lang="de-DE" dirty="0">
                <a:solidFill>
                  <a:srgbClr val="000000"/>
                </a:solidFill>
                <a:latin typeface="Arial" panose="020B0604020202020204" pitchFamily="34" charset="0"/>
                <a:cs typeface="Arial" panose="020B0604020202020204" pitchFamily="34" charset="0"/>
              </a:rPr>
              <a:t>Angeraten ist hier eine Einschulung an einer Schule </a:t>
            </a:r>
          </a:p>
          <a:p>
            <a:r>
              <a:rPr lang="de-DE" dirty="0">
                <a:solidFill>
                  <a:srgbClr val="000000"/>
                </a:solidFill>
                <a:latin typeface="Arial" panose="020B0604020202020204" pitchFamily="34" charset="0"/>
                <a:cs typeface="Arial" panose="020B0604020202020204" pitchFamily="34" charset="0"/>
              </a:rPr>
              <a:t>mit entsprechendem Förderschwerpunkt (GU- Schule oder dem Förderschulzentrum).</a:t>
            </a:r>
          </a:p>
          <a:p>
            <a:endParaRPr lang="de-DE" dirty="0">
              <a:solidFill>
                <a:srgbClr val="000000"/>
              </a:solidFill>
              <a:latin typeface="Arial" panose="020B0604020202020204" pitchFamily="34" charset="0"/>
              <a:cs typeface="Arial" panose="020B0604020202020204" pitchFamily="34" charset="0"/>
            </a:endParaRPr>
          </a:p>
        </p:txBody>
      </p:sp>
      <p:pic>
        <p:nvPicPr>
          <p:cNvPr id="14" name="Grafik 13">
            <a:extLst>
              <a:ext uri="{FF2B5EF4-FFF2-40B4-BE49-F238E27FC236}">
                <a16:creationId xmlns:a16="http://schemas.microsoft.com/office/drawing/2014/main" id="{85335261-FD4E-0C1A-32C8-DD55271AE40D}"/>
              </a:ext>
            </a:extLst>
          </p:cNvPr>
          <p:cNvPicPr>
            <a:picLocks noChangeAspect="1"/>
          </p:cNvPicPr>
          <p:nvPr/>
        </p:nvPicPr>
        <p:blipFill>
          <a:blip r:embed="rId3"/>
          <a:stretch>
            <a:fillRect/>
          </a:stretch>
        </p:blipFill>
        <p:spPr>
          <a:xfrm rot="810729">
            <a:off x="7944705" y="3214181"/>
            <a:ext cx="4537880" cy="1624212"/>
          </a:xfrm>
          <a:prstGeom prst="rect">
            <a:avLst/>
          </a:prstGeom>
        </p:spPr>
      </p:pic>
    </p:spTree>
    <p:extLst>
      <p:ext uri="{BB962C8B-B14F-4D97-AF65-F5344CB8AC3E}">
        <p14:creationId xmlns:p14="http://schemas.microsoft.com/office/powerpoint/2010/main" val="192333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anim calcmode="lin" valueType="num">
                                      <p:cBhvr additive="base">
                                        <p:cTn id="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0"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anim calcmode="lin" valueType="num">
                                      <p:cBhvr additive="base">
                                        <p:cTn id="21"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anim calcmode="lin" valueType="num">
                                      <p:cBhvr additive="base">
                                        <p:cTn id="25"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2092A15-42B8-8EE4-FBCA-3513AEDAC418}"/>
              </a:ext>
            </a:extLst>
          </p:cNvPr>
          <p:cNvSpPr>
            <a:spLocks noGrp="1"/>
          </p:cNvSpPr>
          <p:nvPr>
            <p:ph type="sldNum" sz="quarter" idx="12"/>
          </p:nvPr>
        </p:nvSpPr>
        <p:spPr/>
        <p:txBody>
          <a:bodyPr/>
          <a:lstStyle/>
          <a:p>
            <a:pPr rtl="0"/>
            <a:fld id="{98C0CDE5-970C-4CC4-BF43-0DA127E73E82}" type="slidenum">
              <a:rPr lang="de-DE" noProof="0" smtClean="0"/>
              <a:t>14</a:t>
            </a:fld>
            <a:endParaRPr lang="de-DE" noProof="0"/>
          </a:p>
        </p:txBody>
      </p:sp>
      <p:sp>
        <p:nvSpPr>
          <p:cNvPr id="4" name="Titel 3">
            <a:extLst>
              <a:ext uri="{FF2B5EF4-FFF2-40B4-BE49-F238E27FC236}">
                <a16:creationId xmlns:a16="http://schemas.microsoft.com/office/drawing/2014/main" id="{94B69169-97E1-22F9-B8DD-D889F1257080}"/>
              </a:ext>
            </a:extLst>
          </p:cNvPr>
          <p:cNvSpPr>
            <a:spLocks noGrp="1"/>
          </p:cNvSpPr>
          <p:nvPr>
            <p:ph type="title"/>
          </p:nvPr>
        </p:nvSpPr>
        <p:spPr>
          <a:xfrm rot="21180000">
            <a:off x="843355" y="262636"/>
            <a:ext cx="4391191" cy="1325563"/>
          </a:xfrm>
        </p:spPr>
        <p:txBody>
          <a:bodyPr>
            <a:normAutofit/>
          </a:bodyPr>
          <a:lstStyle/>
          <a:p>
            <a:r>
              <a:rPr lang="de-DE" sz="3200" b="0" dirty="0"/>
              <a:t>Beispiel LRS </a:t>
            </a:r>
          </a:p>
        </p:txBody>
      </p:sp>
      <p:pic>
        <p:nvPicPr>
          <p:cNvPr id="7" name="Inhaltsplatzhalter 6" descr="Ein Bild, das Text, Whiteboard enthält.&#10;&#10;Automatisch generierte Beschreibung">
            <a:extLst>
              <a:ext uri="{FF2B5EF4-FFF2-40B4-BE49-F238E27FC236}">
                <a16:creationId xmlns:a16="http://schemas.microsoft.com/office/drawing/2014/main" id="{20508F05-EE67-DDD9-2DA5-2F5AFC032D12}"/>
              </a:ext>
            </a:extLst>
          </p:cNvPr>
          <p:cNvPicPr>
            <a:picLocks noGrp="1" noChangeAspect="1"/>
          </p:cNvPicPr>
          <p:nvPr>
            <p:ph idx="1"/>
          </p:nvPr>
        </p:nvPicPr>
        <p:blipFill>
          <a:blip r:embed="rId2"/>
          <a:stretch>
            <a:fillRect/>
          </a:stretch>
        </p:blipFill>
        <p:spPr>
          <a:xfrm>
            <a:off x="6525846" y="2016571"/>
            <a:ext cx="5021968" cy="2824857"/>
          </a:xfrm>
        </p:spPr>
      </p:pic>
      <p:sp>
        <p:nvSpPr>
          <p:cNvPr id="9" name="Textfeld 8">
            <a:extLst>
              <a:ext uri="{FF2B5EF4-FFF2-40B4-BE49-F238E27FC236}">
                <a16:creationId xmlns:a16="http://schemas.microsoft.com/office/drawing/2014/main" id="{23E9E503-9129-307E-F812-C34A159E1B12}"/>
              </a:ext>
            </a:extLst>
          </p:cNvPr>
          <p:cNvSpPr txBox="1"/>
          <p:nvPr/>
        </p:nvSpPr>
        <p:spPr>
          <a:xfrm>
            <a:off x="255316" y="1867845"/>
            <a:ext cx="6107722" cy="3139321"/>
          </a:xfrm>
          <a:prstGeom prst="rect">
            <a:avLst/>
          </a:prstGeom>
          <a:noFill/>
        </p:spPr>
        <p:txBody>
          <a:bodyPr wrap="square">
            <a:spAutoFit/>
          </a:bodyPr>
          <a:lstStyle/>
          <a:p>
            <a:pPr marL="285750" indent="-285750">
              <a:buFont typeface="Wingdings" panose="05000000000000000000" pitchFamily="2" charset="2"/>
              <a:buChar char="Ø"/>
            </a:pPr>
            <a:r>
              <a:rPr lang="de-DE" sz="1800" dirty="0">
                <a:solidFill>
                  <a:srgbClr val="000000"/>
                </a:solidFill>
                <a:latin typeface="Arial" panose="020B0604020202020204" pitchFamily="34" charset="0"/>
                <a:cs typeface="Arial" panose="020B0604020202020204" pitchFamily="34" charset="0"/>
              </a:rPr>
              <a:t>Eine Lese-Rechtschreibstörung oder- Schwäche bezeichnet gravierende Schwierigkeiten beim Erlernen des Lesens und/oder Schreibens.</a:t>
            </a:r>
          </a:p>
          <a:p>
            <a:endParaRPr lang="de-DE" sz="1800"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de-DE" sz="1800" dirty="0">
                <a:solidFill>
                  <a:srgbClr val="000000"/>
                </a:solidFill>
                <a:latin typeface="Arial" panose="020B0604020202020204" pitchFamily="34" charset="0"/>
                <a:cs typeface="Arial" panose="020B0604020202020204" pitchFamily="34" charset="0"/>
              </a:rPr>
              <a:t>Sind diese durch die Schule (HSP) oder Fachärzte bestätigt, kann das Kind einen Nachteilsaugleich erhalten, bis einschließlich 10. </a:t>
            </a:r>
          </a:p>
          <a:p>
            <a:pPr marL="285750" indent="-285750">
              <a:buFont typeface="Wingdings" panose="05000000000000000000" pitchFamily="2" charset="2"/>
              <a:buChar char="Ø"/>
            </a:pPr>
            <a:endParaRPr lang="de-DE"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de-DE" dirty="0">
                <a:solidFill>
                  <a:srgbClr val="000000"/>
                </a:solidFill>
                <a:latin typeface="Arial" panose="020B0604020202020204" pitchFamily="34" charset="0"/>
                <a:cs typeface="Arial" panose="020B0604020202020204" pitchFamily="34" charset="0"/>
              </a:rPr>
              <a:t>Die Rechtschreibleistungen im Fach Deutsch, können zurückhaltend gewichtet oder nicht bewertet werden. </a:t>
            </a:r>
            <a:endParaRPr lang="de-DE" sz="1800" dirty="0">
              <a:solidFill>
                <a:srgbClr val="000000"/>
              </a:solidFill>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415433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 calcmode="lin" valueType="num">
                                      <p:cBhvr additive="base">
                                        <p:cTn id="1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 calcmode="lin" valueType="num">
                                      <p:cBhvr additive="base">
                                        <p:cTn id="2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oter Placeholder 1">
            <a:extLst>
              <a:ext uri="{FF2B5EF4-FFF2-40B4-BE49-F238E27FC236}">
                <a16:creationId xmlns:a16="http://schemas.microsoft.com/office/drawing/2014/main" id="{BCA06945-8007-6E8D-795E-C28D1B6E5E7D}"/>
              </a:ext>
            </a:extLst>
          </p:cNvPr>
          <p:cNvSpPr>
            <a:spLocks noGrp="1"/>
          </p:cNvSpPr>
          <p:nvPr>
            <p:ph type="ftr" sz="quarter" idx="11"/>
          </p:nvPr>
        </p:nvSpPr>
        <p:spPr>
          <a:xfrm>
            <a:off x="386001" y="5945824"/>
            <a:ext cx="3164548" cy="365125"/>
          </a:xfrm>
        </p:spPr>
        <p:txBody>
          <a:bodyPr anchor="ctr">
            <a:normAutofit/>
          </a:bodyPr>
          <a:lstStyle/>
          <a:p>
            <a:pPr rtl="0">
              <a:spcAft>
                <a:spcPts val="600"/>
              </a:spcAft>
            </a:pPr>
            <a:r>
              <a:rPr lang="de-DE" sz="1500" dirty="0"/>
              <a:t>Diagnosebogen </a:t>
            </a:r>
            <a:endParaRPr lang="de-DE" sz="1500" noProof="0" dirty="0"/>
          </a:p>
        </p:txBody>
      </p:sp>
      <p:sp>
        <p:nvSpPr>
          <p:cNvPr id="3" name="Foliennummernplatzhalter 2">
            <a:extLst>
              <a:ext uri="{FF2B5EF4-FFF2-40B4-BE49-F238E27FC236}">
                <a16:creationId xmlns:a16="http://schemas.microsoft.com/office/drawing/2014/main" id="{8CFA3BD4-24F9-0F23-A89A-0E62E3A0114C}"/>
              </a:ext>
            </a:extLst>
          </p:cNvPr>
          <p:cNvSpPr>
            <a:spLocks noGrp="1"/>
          </p:cNvSpPr>
          <p:nvPr>
            <p:ph type="sldNum" sz="quarter" idx="12"/>
          </p:nvPr>
        </p:nvSpPr>
        <p:spPr>
          <a:xfrm>
            <a:off x="11163743" y="5945824"/>
            <a:ext cx="642257" cy="365125"/>
          </a:xfrm>
        </p:spPr>
        <p:txBody>
          <a:bodyPr anchor="ctr">
            <a:normAutofit/>
          </a:bodyPr>
          <a:lstStyle/>
          <a:p>
            <a:pPr rtl="0">
              <a:spcAft>
                <a:spcPts val="600"/>
              </a:spcAft>
            </a:pPr>
            <a:fld id="{98C0CDE5-970C-4CC4-BF43-0DA127E73E82}" type="slidenum">
              <a:rPr lang="de-DE" noProof="0" smtClean="0"/>
              <a:pPr rtl="0">
                <a:spcAft>
                  <a:spcPts val="600"/>
                </a:spcAft>
              </a:pPr>
              <a:t>15</a:t>
            </a:fld>
            <a:endParaRPr lang="de-DE" noProof="0"/>
          </a:p>
        </p:txBody>
      </p:sp>
      <p:sp>
        <p:nvSpPr>
          <p:cNvPr id="4" name="Titel 3">
            <a:extLst>
              <a:ext uri="{FF2B5EF4-FFF2-40B4-BE49-F238E27FC236}">
                <a16:creationId xmlns:a16="http://schemas.microsoft.com/office/drawing/2014/main" id="{1C181A61-DFDF-0852-8C77-E4341014EA8B}"/>
              </a:ext>
            </a:extLst>
          </p:cNvPr>
          <p:cNvSpPr>
            <a:spLocks noGrp="1"/>
          </p:cNvSpPr>
          <p:nvPr>
            <p:ph type="title"/>
          </p:nvPr>
        </p:nvSpPr>
        <p:spPr>
          <a:xfrm rot="21180000">
            <a:off x="288463" y="354491"/>
            <a:ext cx="4391191" cy="1325563"/>
          </a:xfrm>
        </p:spPr>
        <p:txBody>
          <a:bodyPr anchor="ctr">
            <a:normAutofit/>
          </a:bodyPr>
          <a:lstStyle/>
          <a:p>
            <a:r>
              <a:rPr lang="de-DE" sz="3400" b="0" dirty="0"/>
              <a:t>Beispiel LRS- Check </a:t>
            </a:r>
            <a:br>
              <a:rPr lang="de-DE" sz="3400" b="0" dirty="0"/>
            </a:br>
            <a:r>
              <a:rPr lang="de-DE" sz="3400" b="0" dirty="0"/>
              <a:t>	 1.Klasse </a:t>
            </a:r>
          </a:p>
        </p:txBody>
      </p:sp>
      <p:pic>
        <p:nvPicPr>
          <p:cNvPr id="12" name="Grafik 11">
            <a:extLst>
              <a:ext uri="{FF2B5EF4-FFF2-40B4-BE49-F238E27FC236}">
                <a16:creationId xmlns:a16="http://schemas.microsoft.com/office/drawing/2014/main" id="{B225D365-E735-3E6C-0271-E749D8C8D742}"/>
              </a:ext>
            </a:extLst>
          </p:cNvPr>
          <p:cNvPicPr>
            <a:picLocks noChangeAspect="1"/>
          </p:cNvPicPr>
          <p:nvPr/>
        </p:nvPicPr>
        <p:blipFill>
          <a:blip r:embed="rId2"/>
          <a:stretch>
            <a:fillRect/>
          </a:stretch>
        </p:blipFill>
        <p:spPr>
          <a:xfrm>
            <a:off x="2324768" y="1825625"/>
            <a:ext cx="3164547" cy="4290912"/>
          </a:xfrm>
          <a:prstGeom prst="rect">
            <a:avLst/>
          </a:prstGeom>
          <a:noFill/>
        </p:spPr>
      </p:pic>
      <p:pic>
        <p:nvPicPr>
          <p:cNvPr id="13" name="Grafik 12">
            <a:extLst>
              <a:ext uri="{FF2B5EF4-FFF2-40B4-BE49-F238E27FC236}">
                <a16:creationId xmlns:a16="http://schemas.microsoft.com/office/drawing/2014/main" id="{C5E6A35F-55A4-6F03-D16B-DD69C9E01237}"/>
              </a:ext>
            </a:extLst>
          </p:cNvPr>
          <p:cNvPicPr>
            <a:picLocks noChangeAspect="1"/>
          </p:cNvPicPr>
          <p:nvPr/>
        </p:nvPicPr>
        <p:blipFill>
          <a:blip r:embed="rId3"/>
          <a:stretch>
            <a:fillRect/>
          </a:stretch>
        </p:blipFill>
        <p:spPr>
          <a:xfrm>
            <a:off x="6177664" y="1117251"/>
            <a:ext cx="4986079" cy="5011135"/>
          </a:xfrm>
          <a:prstGeom prst="rect">
            <a:avLst/>
          </a:prstGeom>
          <a:noFill/>
        </p:spPr>
      </p:pic>
    </p:spTree>
    <p:extLst>
      <p:ext uri="{BB962C8B-B14F-4D97-AF65-F5344CB8AC3E}">
        <p14:creationId xmlns:p14="http://schemas.microsoft.com/office/powerpoint/2010/main" val="303443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ACF3408B-7289-EB03-36F4-309F93E363A7}"/>
              </a:ext>
            </a:extLst>
          </p:cNvPr>
          <p:cNvSpPr>
            <a:spLocks noGrp="1"/>
          </p:cNvSpPr>
          <p:nvPr>
            <p:ph type="ftr" sz="quarter" idx="11"/>
          </p:nvPr>
        </p:nvSpPr>
        <p:spPr>
          <a:xfrm>
            <a:off x="676276" y="573724"/>
            <a:ext cx="3924300" cy="2369501"/>
          </a:xfrm>
        </p:spPr>
        <p:txBody>
          <a:bodyPr/>
          <a:lstStyle/>
          <a:p>
            <a:pPr rtl="0"/>
            <a:r>
              <a:rPr lang="de-DE" sz="3200" dirty="0"/>
              <a:t>Um welches Thema geht es als nächstes ? </a:t>
            </a:r>
            <a:endParaRPr lang="de-DE" sz="3200" noProof="0" dirty="0"/>
          </a:p>
        </p:txBody>
      </p:sp>
      <p:sp>
        <p:nvSpPr>
          <p:cNvPr id="3" name="Foliennummernplatzhalter 2">
            <a:extLst>
              <a:ext uri="{FF2B5EF4-FFF2-40B4-BE49-F238E27FC236}">
                <a16:creationId xmlns:a16="http://schemas.microsoft.com/office/drawing/2014/main" id="{93360769-A3E8-9349-34C7-B87B8FA2195F}"/>
              </a:ext>
            </a:extLst>
          </p:cNvPr>
          <p:cNvSpPr>
            <a:spLocks noGrp="1"/>
          </p:cNvSpPr>
          <p:nvPr>
            <p:ph type="sldNum" sz="quarter" idx="12"/>
          </p:nvPr>
        </p:nvSpPr>
        <p:spPr/>
        <p:txBody>
          <a:bodyPr/>
          <a:lstStyle/>
          <a:p>
            <a:pPr rtl="0"/>
            <a:fld id="{98C0CDE5-970C-4CC4-BF43-0DA127E73E82}" type="slidenum">
              <a:rPr lang="de-DE" noProof="0" smtClean="0"/>
              <a:t>16</a:t>
            </a:fld>
            <a:endParaRPr lang="de-DE" noProof="0"/>
          </a:p>
        </p:txBody>
      </p:sp>
      <p:pic>
        <p:nvPicPr>
          <p:cNvPr id="5" name="Grafik 4" descr="Ein Bild, das Text, Clipart enthält.&#10;&#10;Automatisch generierte Beschreibung">
            <a:extLst>
              <a:ext uri="{FF2B5EF4-FFF2-40B4-BE49-F238E27FC236}">
                <a16:creationId xmlns:a16="http://schemas.microsoft.com/office/drawing/2014/main" id="{B9DE361A-AF00-A8C3-A92A-3781F450C3BB}"/>
              </a:ext>
            </a:extLst>
          </p:cNvPr>
          <p:cNvPicPr>
            <a:picLocks noChangeAspect="1"/>
          </p:cNvPicPr>
          <p:nvPr/>
        </p:nvPicPr>
        <p:blipFill>
          <a:blip r:embed="rId2"/>
          <a:stretch>
            <a:fillRect/>
          </a:stretch>
        </p:blipFill>
        <p:spPr>
          <a:xfrm>
            <a:off x="3067293" y="1776420"/>
            <a:ext cx="5596060" cy="3709980"/>
          </a:xfrm>
          <a:prstGeom prst="rect">
            <a:avLst/>
          </a:prstGeom>
        </p:spPr>
      </p:pic>
    </p:spTree>
    <p:extLst>
      <p:ext uri="{BB962C8B-B14F-4D97-AF65-F5344CB8AC3E}">
        <p14:creationId xmlns:p14="http://schemas.microsoft.com/office/powerpoint/2010/main" val="21350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7EC17B4-5B85-07FA-A4F9-27CB9152F95C}"/>
              </a:ext>
            </a:extLst>
          </p:cNvPr>
          <p:cNvSpPr>
            <a:spLocks noGrp="1"/>
          </p:cNvSpPr>
          <p:nvPr>
            <p:ph type="body" idx="1"/>
          </p:nvPr>
        </p:nvSpPr>
        <p:spPr>
          <a:xfrm>
            <a:off x="253641" y="2544417"/>
            <a:ext cx="6494727" cy="884583"/>
          </a:xfrm>
        </p:spPr>
        <p:txBody>
          <a:bodyPr>
            <a:normAutofit/>
          </a:bodyPr>
          <a:lstStyle/>
          <a:p>
            <a:r>
              <a:rPr lang="de-DE" sz="2000" dirty="0">
                <a:latin typeface="Arial" panose="020B0604020202020204" pitchFamily="34" charset="0"/>
                <a:cs typeface="Arial" panose="020B0604020202020204" pitchFamily="34" charset="0"/>
              </a:rPr>
              <a:t>1. Aufmerksamkeits-</a:t>
            </a:r>
            <a:r>
              <a:rPr lang="de-DE" sz="2000" dirty="0">
                <a:solidFill>
                  <a:srgbClr val="000000"/>
                </a:solidFill>
                <a:latin typeface="Arial" panose="020B0604020202020204" pitchFamily="34" charset="0"/>
                <a:cs typeface="Arial" panose="020B0604020202020204" pitchFamily="34" charset="0"/>
              </a:rPr>
              <a:t>Defizit</a:t>
            </a:r>
            <a:r>
              <a:rPr lang="de-DE" sz="2000" dirty="0">
                <a:latin typeface="Arial" panose="020B0604020202020204" pitchFamily="34" charset="0"/>
                <a:cs typeface="Arial" panose="020B0604020202020204" pitchFamily="34" charset="0"/>
              </a:rPr>
              <a:t>-</a:t>
            </a:r>
            <a:r>
              <a:rPr lang="de-DE" sz="2000" dirty="0">
                <a:solidFill>
                  <a:srgbClr val="000000"/>
                </a:solidFill>
                <a:latin typeface="Arial" panose="020B0604020202020204" pitchFamily="34" charset="0"/>
                <a:cs typeface="Arial" panose="020B0604020202020204" pitchFamily="34" charset="0"/>
              </a:rPr>
              <a:t>Hyperaktivitäts</a:t>
            </a:r>
            <a:r>
              <a:rPr lang="de-DE" sz="2000" dirty="0">
                <a:latin typeface="Arial" panose="020B0604020202020204" pitchFamily="34" charset="0"/>
                <a:cs typeface="Arial" panose="020B0604020202020204" pitchFamily="34" charset="0"/>
              </a:rPr>
              <a:t>-Störung</a:t>
            </a:r>
          </a:p>
          <a:p>
            <a:endParaRPr lang="de-DE" sz="2000"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E9841DC-F932-8518-E699-A0AAE6D3450C}"/>
              </a:ext>
            </a:extLst>
          </p:cNvPr>
          <p:cNvSpPr>
            <a:spLocks noGrp="1"/>
          </p:cNvSpPr>
          <p:nvPr>
            <p:ph sz="half" idx="2"/>
          </p:nvPr>
        </p:nvSpPr>
        <p:spPr/>
        <p:txBody>
          <a:bodyPr/>
          <a:lstStyle/>
          <a:p>
            <a:pPr>
              <a:buFont typeface="Wingdings" panose="05000000000000000000" pitchFamily="2" charset="2"/>
              <a:buChar char="§"/>
            </a:pPr>
            <a:endParaRPr lang="de-DE" sz="1800" dirty="0">
              <a:solidFill>
                <a:srgbClr val="000000"/>
              </a:solidFill>
              <a:latin typeface="Arial" panose="020B0604020202020204" pitchFamily="34" charset="0"/>
              <a:cs typeface="Arial" panose="020B0604020202020204" pitchFamily="34" charset="0"/>
            </a:endParaRPr>
          </a:p>
          <a:p>
            <a:pPr marL="0" indent="0">
              <a:buNone/>
            </a:pPr>
            <a:endParaRPr lang="de-DE" sz="1800" dirty="0">
              <a:solidFill>
                <a:srgbClr val="000000"/>
              </a:solidFill>
              <a:latin typeface="Arial" panose="020B0604020202020204" pitchFamily="34" charset="0"/>
              <a:cs typeface="Arial" panose="020B0604020202020204" pitchFamily="34" charset="0"/>
            </a:endParaRPr>
          </a:p>
          <a:p>
            <a:pPr>
              <a:buFont typeface="Wingdings" panose="05000000000000000000" pitchFamily="2" charset="2"/>
              <a:buChar char="§"/>
            </a:pPr>
            <a:endParaRPr lang="de-DE" dirty="0"/>
          </a:p>
        </p:txBody>
      </p:sp>
      <p:sp>
        <p:nvSpPr>
          <p:cNvPr id="4" name="Fußzeilenplatzhalter 3">
            <a:extLst>
              <a:ext uri="{FF2B5EF4-FFF2-40B4-BE49-F238E27FC236}">
                <a16:creationId xmlns:a16="http://schemas.microsoft.com/office/drawing/2014/main" id="{D286F1D4-9E73-CD63-DD76-149D6F043780}"/>
              </a:ext>
            </a:extLst>
          </p:cNvPr>
          <p:cNvSpPr>
            <a:spLocks noGrp="1"/>
          </p:cNvSpPr>
          <p:nvPr>
            <p:ph type="ftr" sz="quarter" idx="11"/>
          </p:nvPr>
        </p:nvSpPr>
        <p:spPr>
          <a:xfrm>
            <a:off x="5360276" y="465083"/>
            <a:ext cx="5920498" cy="1812047"/>
          </a:xfrm>
        </p:spPr>
        <p:txBody>
          <a:bodyPr/>
          <a:lstStyle/>
          <a:p>
            <a:pPr rtl="0"/>
            <a:r>
              <a:rPr lang="de-DE" sz="2400" dirty="0">
                <a:latin typeface="Arial" panose="020B0604020202020204" pitchFamily="34" charset="0"/>
                <a:cs typeface="Arial" panose="020B0604020202020204" pitchFamily="34" charset="0"/>
              </a:rPr>
              <a:t>   </a:t>
            </a:r>
            <a:r>
              <a:rPr lang="de-DE" sz="2400" b="0" dirty="0">
                <a:solidFill>
                  <a:srgbClr val="000000"/>
                </a:solidFill>
                <a:latin typeface="Arial" panose="020B0604020202020204" pitchFamily="34" charset="0"/>
                <a:cs typeface="Arial" panose="020B0604020202020204" pitchFamily="34" charset="0"/>
              </a:rPr>
              <a:t>Das </a:t>
            </a:r>
            <a:r>
              <a:rPr lang="de-DE" sz="2400" b="0" u="sng" noProof="0" dirty="0">
                <a:solidFill>
                  <a:srgbClr val="000000"/>
                </a:solidFill>
                <a:latin typeface="Arial" panose="020B0604020202020204" pitchFamily="34" charset="0"/>
                <a:cs typeface="Arial" panose="020B0604020202020204" pitchFamily="34" charset="0"/>
              </a:rPr>
              <a:t>Krankheitsbild</a:t>
            </a:r>
            <a:r>
              <a:rPr lang="de-DE" sz="2400" b="0" noProof="0" dirty="0">
                <a:solidFill>
                  <a:srgbClr val="000000"/>
                </a:solidFill>
                <a:latin typeface="Arial" panose="020B0604020202020204" pitchFamily="34" charset="0"/>
                <a:cs typeface="Arial" panose="020B0604020202020204" pitchFamily="34" charset="0"/>
              </a:rPr>
              <a:t> heißt allg. </a:t>
            </a:r>
            <a:r>
              <a:rPr lang="de-DE" sz="2400" b="0" dirty="0">
                <a:solidFill>
                  <a:srgbClr val="000000"/>
                </a:solidFill>
                <a:latin typeface="Arial" panose="020B0604020202020204" pitchFamily="34" charset="0"/>
                <a:cs typeface="Arial" panose="020B0604020202020204" pitchFamily="34" charset="0"/>
              </a:rPr>
              <a:t>ADHS.</a:t>
            </a:r>
          </a:p>
          <a:p>
            <a:pPr rtl="0"/>
            <a:r>
              <a:rPr lang="de-DE" sz="2400" b="0" dirty="0">
                <a:solidFill>
                  <a:srgbClr val="000000"/>
                </a:solidFill>
                <a:latin typeface="Arial" panose="020B0604020202020204" pitchFamily="34" charset="0"/>
                <a:cs typeface="Arial" panose="020B0604020202020204" pitchFamily="34" charset="0"/>
              </a:rPr>
              <a:t>          </a:t>
            </a:r>
            <a:r>
              <a:rPr lang="de-DE" sz="2000" b="0" dirty="0">
                <a:solidFill>
                  <a:srgbClr val="000000"/>
                </a:solidFill>
                <a:latin typeface="Arial" panose="020B0604020202020204" pitchFamily="34" charset="0"/>
                <a:cs typeface="Arial" panose="020B0604020202020204" pitchFamily="34" charset="0"/>
              </a:rPr>
              <a:t>-</a:t>
            </a:r>
            <a:r>
              <a:rPr lang="de-DE" sz="2000" b="0" noProof="0" dirty="0">
                <a:solidFill>
                  <a:srgbClr val="000000"/>
                </a:solidFill>
                <a:latin typeface="Arial" panose="020B0604020202020204" pitchFamily="34" charset="0"/>
                <a:cs typeface="Arial" panose="020B0604020202020204" pitchFamily="34" charset="0"/>
              </a:rPr>
              <a:t>Sowohl für ADS </a:t>
            </a:r>
            <a:r>
              <a:rPr lang="de-DE" sz="2000" b="0" u="sng" noProof="0" dirty="0">
                <a:solidFill>
                  <a:srgbClr val="000000"/>
                </a:solidFill>
                <a:latin typeface="Arial" panose="020B0604020202020204" pitchFamily="34" charset="0"/>
                <a:cs typeface="Arial" panose="020B0604020202020204" pitchFamily="34" charset="0"/>
              </a:rPr>
              <a:t>als auch</a:t>
            </a:r>
            <a:r>
              <a:rPr lang="de-DE" sz="2000" b="0" noProof="0" dirty="0">
                <a:solidFill>
                  <a:srgbClr val="000000"/>
                </a:solidFill>
                <a:latin typeface="Arial" panose="020B0604020202020204" pitchFamily="34" charset="0"/>
                <a:cs typeface="Arial" panose="020B0604020202020204" pitchFamily="34" charset="0"/>
              </a:rPr>
              <a:t> für ADHS- </a:t>
            </a:r>
          </a:p>
          <a:p>
            <a:pPr rtl="0"/>
            <a:endParaRPr lang="de-DE" sz="1800" dirty="0">
              <a:latin typeface="Arial" panose="020B0604020202020204" pitchFamily="34" charset="0"/>
              <a:cs typeface="Arial" panose="020B0604020202020204" pitchFamily="34" charset="0"/>
            </a:endParaRPr>
          </a:p>
        </p:txBody>
      </p:sp>
      <p:sp>
        <p:nvSpPr>
          <p:cNvPr id="5" name="Foliennummernplatzhalter 4">
            <a:extLst>
              <a:ext uri="{FF2B5EF4-FFF2-40B4-BE49-F238E27FC236}">
                <a16:creationId xmlns:a16="http://schemas.microsoft.com/office/drawing/2014/main" id="{1C48F6C4-436D-C97D-6050-2D0662C43AF4}"/>
              </a:ext>
            </a:extLst>
          </p:cNvPr>
          <p:cNvSpPr>
            <a:spLocks noGrp="1"/>
          </p:cNvSpPr>
          <p:nvPr>
            <p:ph type="sldNum" sz="quarter" idx="12"/>
          </p:nvPr>
        </p:nvSpPr>
        <p:spPr/>
        <p:txBody>
          <a:bodyPr/>
          <a:lstStyle/>
          <a:p>
            <a:pPr rtl="0"/>
            <a:fld id="{98C0CDE5-970C-4CC4-BF43-0DA127E73E82}" type="slidenum">
              <a:rPr lang="de-DE" noProof="0" smtClean="0"/>
              <a:t>17</a:t>
            </a:fld>
            <a:endParaRPr lang="de-DE" noProof="0"/>
          </a:p>
        </p:txBody>
      </p:sp>
      <p:sp>
        <p:nvSpPr>
          <p:cNvPr id="6" name="Titel 5">
            <a:extLst>
              <a:ext uri="{FF2B5EF4-FFF2-40B4-BE49-F238E27FC236}">
                <a16:creationId xmlns:a16="http://schemas.microsoft.com/office/drawing/2014/main" id="{C2BCB81D-3326-C6F8-C6EF-CC1622E8D22D}"/>
              </a:ext>
            </a:extLst>
          </p:cNvPr>
          <p:cNvSpPr>
            <a:spLocks noGrp="1"/>
          </p:cNvSpPr>
          <p:nvPr>
            <p:ph type="title"/>
          </p:nvPr>
        </p:nvSpPr>
        <p:spPr>
          <a:xfrm rot="21173051">
            <a:off x="-99448" y="915485"/>
            <a:ext cx="5217623" cy="1042492"/>
          </a:xfrm>
        </p:spPr>
        <p:txBody>
          <a:bodyPr>
            <a:normAutofit fontScale="90000"/>
          </a:bodyPr>
          <a:lstStyle/>
          <a:p>
            <a:pPr algn="ctr"/>
            <a:r>
              <a:rPr lang="de-DE" sz="3600" b="0" dirty="0">
                <a:latin typeface="Arial" panose="020B0604020202020204" pitchFamily="34" charset="0"/>
                <a:cs typeface="Arial" panose="020B0604020202020204" pitchFamily="34" charset="0"/>
              </a:rPr>
              <a:t>Umgang mit ADHS </a:t>
            </a:r>
            <a:br>
              <a:rPr lang="de-DE" sz="3600" b="0" dirty="0">
                <a:latin typeface="Arial" panose="020B0604020202020204" pitchFamily="34" charset="0"/>
                <a:cs typeface="Arial" panose="020B0604020202020204" pitchFamily="34" charset="0"/>
              </a:rPr>
            </a:br>
            <a:r>
              <a:rPr lang="de-DE" sz="3600" b="0" dirty="0">
                <a:latin typeface="Arial" panose="020B0604020202020204" pitchFamily="34" charset="0"/>
                <a:cs typeface="Arial" panose="020B0604020202020204" pitchFamily="34" charset="0"/>
              </a:rPr>
              <a:t>„in der Schule“ </a:t>
            </a:r>
          </a:p>
        </p:txBody>
      </p:sp>
      <p:sp>
        <p:nvSpPr>
          <p:cNvPr id="7" name="Textplatzhalter 6">
            <a:extLst>
              <a:ext uri="{FF2B5EF4-FFF2-40B4-BE49-F238E27FC236}">
                <a16:creationId xmlns:a16="http://schemas.microsoft.com/office/drawing/2014/main" id="{C0F64956-9737-87D1-8D92-B4D632CA3828}"/>
              </a:ext>
            </a:extLst>
          </p:cNvPr>
          <p:cNvSpPr>
            <a:spLocks noGrp="1"/>
          </p:cNvSpPr>
          <p:nvPr>
            <p:ph type="body" idx="13"/>
          </p:nvPr>
        </p:nvSpPr>
        <p:spPr>
          <a:xfrm>
            <a:off x="7036903" y="3161761"/>
            <a:ext cx="5033377" cy="365125"/>
          </a:xfrm>
        </p:spPr>
        <p:txBody>
          <a:bodyPr>
            <a:noAutofit/>
          </a:bodyPr>
          <a:lstStyle/>
          <a:p>
            <a:endParaRPr lang="de-DE" sz="1800" dirty="0"/>
          </a:p>
          <a:p>
            <a:endParaRPr lang="de-DE" sz="1800" dirty="0"/>
          </a:p>
          <a:p>
            <a:endParaRPr lang="de-DE" sz="1800" dirty="0"/>
          </a:p>
          <a:p>
            <a:endParaRPr lang="de-DE" sz="2000" dirty="0">
              <a:solidFill>
                <a:srgbClr val="00B050"/>
              </a:solidFill>
              <a:latin typeface="Arial" panose="020B0604020202020204" pitchFamily="34" charset="0"/>
              <a:cs typeface="Arial" panose="020B0604020202020204" pitchFamily="34" charset="0"/>
            </a:endParaRPr>
          </a:p>
          <a:p>
            <a:endParaRPr lang="de-DE" sz="2000" dirty="0">
              <a:solidFill>
                <a:srgbClr val="00B050"/>
              </a:solidFill>
              <a:latin typeface="Arial" panose="020B0604020202020204" pitchFamily="34" charset="0"/>
              <a:cs typeface="Arial" panose="020B0604020202020204" pitchFamily="34" charset="0"/>
            </a:endParaRPr>
          </a:p>
          <a:p>
            <a:endParaRPr lang="de-DE" sz="2000" dirty="0">
              <a:solidFill>
                <a:srgbClr val="00B050"/>
              </a:solidFill>
              <a:latin typeface="Arial" panose="020B0604020202020204" pitchFamily="34" charset="0"/>
              <a:cs typeface="Arial" panose="020B0604020202020204" pitchFamily="34" charset="0"/>
            </a:endParaRPr>
          </a:p>
          <a:p>
            <a:r>
              <a:rPr lang="de-DE" sz="2000" dirty="0">
                <a:solidFill>
                  <a:schemeClr val="accent6">
                    <a:lumMod val="60000"/>
                    <a:lumOff val="40000"/>
                  </a:schemeClr>
                </a:solidFill>
                <a:latin typeface="Arial" panose="020B0604020202020204" pitchFamily="34" charset="0"/>
                <a:cs typeface="Arial" panose="020B0604020202020204" pitchFamily="34" charset="0"/>
              </a:rPr>
              <a:t>2. Positive Eigenschäften von ADHS </a:t>
            </a:r>
          </a:p>
        </p:txBody>
      </p:sp>
      <p:sp>
        <p:nvSpPr>
          <p:cNvPr id="8" name="Inhaltsplatzhalter 7">
            <a:extLst>
              <a:ext uri="{FF2B5EF4-FFF2-40B4-BE49-F238E27FC236}">
                <a16:creationId xmlns:a16="http://schemas.microsoft.com/office/drawing/2014/main" id="{9A8E96EF-1020-BD00-314A-F5F24F70502F}"/>
              </a:ext>
            </a:extLst>
          </p:cNvPr>
          <p:cNvSpPr>
            <a:spLocks noGrp="1"/>
          </p:cNvSpPr>
          <p:nvPr>
            <p:ph sz="half" idx="14"/>
          </p:nvPr>
        </p:nvSpPr>
        <p:spPr>
          <a:xfrm>
            <a:off x="375739" y="3248025"/>
            <a:ext cx="5073411" cy="3308015"/>
          </a:xfrm>
        </p:spPr>
        <p:txBody>
          <a:bodyPr>
            <a:normAutofit fontScale="62500" lnSpcReduction="20000"/>
          </a:bodyPr>
          <a:lstStyle/>
          <a:p>
            <a:pPr>
              <a:buFont typeface="Arial" panose="020B0604020202020204" pitchFamily="34" charset="0"/>
              <a:buChar char="•"/>
            </a:pPr>
            <a:r>
              <a:rPr lang="de-DE" sz="3300" dirty="0">
                <a:solidFill>
                  <a:srgbClr val="000000"/>
                </a:solidFill>
                <a:latin typeface="Arial" panose="020B0604020202020204" pitchFamily="34" charset="0"/>
                <a:cs typeface="Arial" panose="020B0604020202020204" pitchFamily="34" charset="0"/>
              </a:rPr>
              <a:t>leicht ablenkbar</a:t>
            </a:r>
          </a:p>
          <a:p>
            <a:pPr>
              <a:buFont typeface="Arial" panose="020B0604020202020204" pitchFamily="34" charset="0"/>
              <a:buChar char="•"/>
            </a:pPr>
            <a:r>
              <a:rPr lang="de-DE" sz="3300" dirty="0">
                <a:solidFill>
                  <a:srgbClr val="000000"/>
                </a:solidFill>
                <a:latin typeface="Arial" panose="020B0604020202020204" pitchFamily="34" charset="0"/>
                <a:cs typeface="Arial" panose="020B0604020202020204" pitchFamily="34" charset="0"/>
              </a:rPr>
              <a:t>Tagträumerei</a:t>
            </a:r>
          </a:p>
          <a:p>
            <a:pPr>
              <a:buFont typeface="Arial" panose="020B0604020202020204" pitchFamily="34" charset="0"/>
              <a:buChar char="•"/>
            </a:pPr>
            <a:r>
              <a:rPr lang="de-DE" sz="3300" dirty="0">
                <a:solidFill>
                  <a:srgbClr val="000000"/>
                </a:solidFill>
                <a:latin typeface="Arial" panose="020B0604020202020204" pitchFamily="34" charset="0"/>
                <a:cs typeface="Arial" panose="020B0604020202020204" pitchFamily="34" charset="0"/>
              </a:rPr>
              <a:t>kritikempfindlich</a:t>
            </a:r>
          </a:p>
          <a:p>
            <a:pPr>
              <a:buFont typeface="Arial" panose="020B0604020202020204" pitchFamily="34" charset="0"/>
              <a:buChar char="•"/>
            </a:pPr>
            <a:r>
              <a:rPr lang="de-DE" sz="3300" dirty="0">
                <a:solidFill>
                  <a:srgbClr val="000000"/>
                </a:solidFill>
                <a:latin typeface="Arial" panose="020B0604020202020204" pitchFamily="34" charset="0"/>
                <a:cs typeface="Arial" panose="020B0604020202020204" pitchFamily="34" charset="0"/>
              </a:rPr>
              <a:t>stark vergesslich</a:t>
            </a:r>
          </a:p>
          <a:p>
            <a:pPr>
              <a:buFont typeface="Arial" panose="020B0604020202020204" pitchFamily="34" charset="0"/>
              <a:buChar char="•"/>
            </a:pPr>
            <a:r>
              <a:rPr lang="de-DE" sz="3300" dirty="0">
                <a:solidFill>
                  <a:srgbClr val="000000"/>
                </a:solidFill>
                <a:latin typeface="Arial" panose="020B0604020202020204" pitchFamily="34" charset="0"/>
                <a:cs typeface="Arial" panose="020B0604020202020204" pitchFamily="34" charset="0"/>
              </a:rPr>
              <a:t>antriebslos</a:t>
            </a:r>
          </a:p>
          <a:p>
            <a:pPr>
              <a:buFont typeface="Arial" panose="020B0604020202020204" pitchFamily="34" charset="0"/>
              <a:buChar char="•"/>
            </a:pPr>
            <a:r>
              <a:rPr lang="de-DE" sz="3300" dirty="0">
                <a:solidFill>
                  <a:srgbClr val="000000"/>
                </a:solidFill>
                <a:latin typeface="Arial" panose="020B0604020202020204" pitchFamily="34" charset="0"/>
                <a:cs typeface="Arial" panose="020B0604020202020204" pitchFamily="34" charset="0"/>
              </a:rPr>
              <a:t>Impulsivität mit spontanem Handeln</a:t>
            </a:r>
          </a:p>
          <a:p>
            <a:pPr>
              <a:buFont typeface="Arial" panose="020B0604020202020204" pitchFamily="34" charset="0"/>
              <a:buChar char="•"/>
            </a:pPr>
            <a:r>
              <a:rPr lang="de-DE" sz="3300" b="1" dirty="0">
                <a:solidFill>
                  <a:srgbClr val="000000"/>
                </a:solidFill>
                <a:latin typeface="Arial" panose="020B0604020202020204" pitchFamily="34" charset="0"/>
                <a:cs typeface="Arial" panose="020B0604020202020204" pitchFamily="34" charset="0"/>
              </a:rPr>
              <a:t>zappelig</a:t>
            </a:r>
          </a:p>
          <a:p>
            <a:pPr>
              <a:buFont typeface="Arial" panose="020B0604020202020204" pitchFamily="34" charset="0"/>
              <a:buChar char="•"/>
            </a:pPr>
            <a:r>
              <a:rPr lang="de-DE" sz="3300" dirty="0">
                <a:solidFill>
                  <a:srgbClr val="000000"/>
                </a:solidFill>
                <a:latin typeface="Arial" panose="020B0604020202020204" pitchFamily="34" charset="0"/>
                <a:cs typeface="Arial" panose="020B0604020202020204" pitchFamily="34" charset="0"/>
              </a:rPr>
              <a:t>mangelnde Feinmotorik</a:t>
            </a:r>
          </a:p>
          <a:p>
            <a:pPr>
              <a:buFont typeface="Arial" panose="020B0604020202020204" pitchFamily="34" charset="0"/>
              <a:buChar char="•"/>
            </a:pPr>
            <a:r>
              <a:rPr lang="de-DE" sz="3300" b="1" dirty="0">
                <a:solidFill>
                  <a:srgbClr val="000000"/>
                </a:solidFill>
                <a:latin typeface="Arial" panose="020B0604020202020204" pitchFamily="34" charset="0"/>
                <a:cs typeface="Arial" panose="020B0604020202020204" pitchFamily="34" charset="0"/>
              </a:rPr>
              <a:t>Lern- und Leistungsstörung</a:t>
            </a:r>
          </a:p>
          <a:p>
            <a:pPr marL="0" indent="0">
              <a:buNone/>
            </a:pPr>
            <a:endParaRPr lang="de-DE" sz="1800" i="1" dirty="0">
              <a:solidFill>
                <a:srgbClr val="000000"/>
              </a:solidFill>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B27A0676-AA1B-D4EF-FC28-6FD114DDDE09}"/>
              </a:ext>
            </a:extLst>
          </p:cNvPr>
          <p:cNvSpPr txBox="1"/>
          <p:nvPr/>
        </p:nvSpPr>
        <p:spPr>
          <a:xfrm>
            <a:off x="6939412" y="3591333"/>
            <a:ext cx="4114661" cy="2354491"/>
          </a:xfrm>
          <a:prstGeom prst="rect">
            <a:avLst/>
          </a:prstGeom>
          <a:noFill/>
        </p:spPr>
        <p:txBody>
          <a:bodyPr wrap="square">
            <a:spAutoFit/>
          </a:bodyPr>
          <a:lstStyle/>
          <a:p>
            <a:pPr>
              <a:buFont typeface="Arial" panose="020B0604020202020204" pitchFamily="34" charset="0"/>
              <a:buChar char="•"/>
            </a:pPr>
            <a:r>
              <a:rPr lang="de-DE" sz="2000" dirty="0">
                <a:solidFill>
                  <a:srgbClr val="000000"/>
                </a:solidFill>
              </a:rPr>
              <a:t>    </a:t>
            </a:r>
            <a:r>
              <a:rPr lang="de-DE" sz="2100" dirty="0">
                <a:solidFill>
                  <a:srgbClr val="000000"/>
                </a:solidFill>
                <a:latin typeface="Arial" panose="020B0604020202020204" pitchFamily="34" charset="0"/>
                <a:cs typeface="Arial" panose="020B0604020202020204" pitchFamily="34" charset="0"/>
              </a:rPr>
              <a:t>Sensibilität</a:t>
            </a:r>
          </a:p>
          <a:p>
            <a:pPr>
              <a:buFont typeface="Arial" panose="020B0604020202020204" pitchFamily="34" charset="0"/>
              <a:buChar char="•"/>
            </a:pPr>
            <a:r>
              <a:rPr lang="de-DE" sz="2100" dirty="0">
                <a:solidFill>
                  <a:srgbClr val="000000"/>
                </a:solidFill>
                <a:latin typeface="Arial" panose="020B0604020202020204" pitchFamily="34" charset="0"/>
                <a:cs typeface="Arial" panose="020B0604020202020204" pitchFamily="34" charset="0"/>
              </a:rPr>
              <a:t>    ausgeprägter</a:t>
            </a:r>
          </a:p>
          <a:p>
            <a:r>
              <a:rPr lang="de-DE" sz="2100" dirty="0">
                <a:solidFill>
                  <a:srgbClr val="000000"/>
                </a:solidFill>
                <a:latin typeface="Arial" panose="020B0604020202020204" pitchFamily="34" charset="0"/>
                <a:cs typeface="Arial" panose="020B0604020202020204" pitchFamily="34" charset="0"/>
              </a:rPr>
              <a:t>     Gerechtigkeitssinn</a:t>
            </a:r>
          </a:p>
          <a:p>
            <a:pPr>
              <a:buFont typeface="Arial" panose="020B0604020202020204" pitchFamily="34" charset="0"/>
              <a:buChar char="•"/>
            </a:pPr>
            <a:r>
              <a:rPr lang="de-DE" sz="2100" dirty="0">
                <a:solidFill>
                  <a:srgbClr val="000000"/>
                </a:solidFill>
                <a:latin typeface="Arial" panose="020B0604020202020204" pitchFamily="34" charset="0"/>
                <a:cs typeface="Arial" panose="020B0604020202020204" pitchFamily="34" charset="0"/>
              </a:rPr>
              <a:t>    Begeisterungsfähigkeit</a:t>
            </a:r>
          </a:p>
          <a:p>
            <a:pPr>
              <a:buFont typeface="Arial" panose="020B0604020202020204" pitchFamily="34" charset="0"/>
              <a:buChar char="•"/>
            </a:pPr>
            <a:r>
              <a:rPr lang="de-DE" sz="2100" dirty="0">
                <a:solidFill>
                  <a:srgbClr val="000000"/>
                </a:solidFill>
                <a:latin typeface="Arial" panose="020B0604020202020204" pitchFamily="34" charset="0"/>
                <a:cs typeface="Arial" panose="020B0604020202020204" pitchFamily="34" charset="0"/>
              </a:rPr>
              <a:t>    Spontanität</a:t>
            </a:r>
          </a:p>
          <a:p>
            <a:pPr>
              <a:buFont typeface="Arial" panose="020B0604020202020204" pitchFamily="34" charset="0"/>
              <a:buChar char="•"/>
            </a:pPr>
            <a:r>
              <a:rPr lang="de-DE" sz="2100" dirty="0">
                <a:solidFill>
                  <a:srgbClr val="000000"/>
                </a:solidFill>
                <a:latin typeface="Arial" panose="020B0604020202020204" pitchFamily="34" charset="0"/>
                <a:cs typeface="Arial" panose="020B0604020202020204" pitchFamily="34" charset="0"/>
              </a:rPr>
              <a:t>    Ehrlichkeit</a:t>
            </a:r>
          </a:p>
          <a:p>
            <a:pPr marL="285750" indent="-285750">
              <a:buFont typeface="Arial" panose="020B0604020202020204" pitchFamily="34" charset="0"/>
              <a:buChar char="•"/>
            </a:pPr>
            <a:r>
              <a:rPr lang="de-DE" sz="2100" dirty="0">
                <a:solidFill>
                  <a:srgbClr val="000000"/>
                </a:solidFill>
                <a:latin typeface="Arial" panose="020B0604020202020204" pitchFamily="34" charset="0"/>
                <a:cs typeface="Arial" panose="020B0604020202020204" pitchFamily="34" charset="0"/>
              </a:rPr>
              <a:t> Hilfsbereitschaft</a:t>
            </a:r>
          </a:p>
        </p:txBody>
      </p:sp>
      <p:pic>
        <p:nvPicPr>
          <p:cNvPr id="15" name="Grafik 14">
            <a:extLst>
              <a:ext uri="{FF2B5EF4-FFF2-40B4-BE49-F238E27FC236}">
                <a16:creationId xmlns:a16="http://schemas.microsoft.com/office/drawing/2014/main" id="{D3ACE5A9-9D7D-8A1C-B522-C30C543DB80E}"/>
              </a:ext>
            </a:extLst>
          </p:cNvPr>
          <p:cNvPicPr>
            <a:picLocks noChangeAspect="1"/>
          </p:cNvPicPr>
          <p:nvPr/>
        </p:nvPicPr>
        <p:blipFill>
          <a:blip r:embed="rId2"/>
          <a:stretch>
            <a:fillRect/>
          </a:stretch>
        </p:blipFill>
        <p:spPr>
          <a:xfrm rot="11933739" flipV="1">
            <a:off x="10227509" y="4172383"/>
            <a:ext cx="1192391" cy="1192391"/>
          </a:xfrm>
          <a:prstGeom prst="rect">
            <a:avLst/>
          </a:prstGeom>
        </p:spPr>
      </p:pic>
      <p:sp>
        <p:nvSpPr>
          <p:cNvPr id="16" name="Pfeil: nach rechts 15">
            <a:extLst>
              <a:ext uri="{FF2B5EF4-FFF2-40B4-BE49-F238E27FC236}">
                <a16:creationId xmlns:a16="http://schemas.microsoft.com/office/drawing/2014/main" id="{D4EB2EBB-5656-D90A-49FC-74AD5316D915}"/>
              </a:ext>
            </a:extLst>
          </p:cNvPr>
          <p:cNvSpPr/>
          <p:nvPr/>
        </p:nvSpPr>
        <p:spPr>
          <a:xfrm rot="20155444">
            <a:off x="5327205" y="4914004"/>
            <a:ext cx="1103412" cy="452230"/>
          </a:xfrm>
          <a:prstGeom prst="right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a:extLst>
              <a:ext uri="{FF2B5EF4-FFF2-40B4-BE49-F238E27FC236}">
                <a16:creationId xmlns:a16="http://schemas.microsoft.com/office/drawing/2014/main" id="{1222F0EA-C0FE-0185-6192-0496F2B90F8A}"/>
              </a:ext>
            </a:extLst>
          </p:cNvPr>
          <p:cNvPicPr>
            <a:picLocks noChangeAspect="1"/>
          </p:cNvPicPr>
          <p:nvPr/>
        </p:nvPicPr>
        <p:blipFill>
          <a:blip r:embed="rId3"/>
          <a:stretch>
            <a:fillRect/>
          </a:stretch>
        </p:blipFill>
        <p:spPr>
          <a:xfrm>
            <a:off x="3501004" y="3556608"/>
            <a:ext cx="1152000" cy="1152000"/>
          </a:xfrm>
          <a:prstGeom prst="rect">
            <a:avLst/>
          </a:prstGeom>
        </p:spPr>
      </p:pic>
    </p:spTree>
    <p:extLst>
      <p:ext uri="{BB962C8B-B14F-4D97-AF65-F5344CB8AC3E}">
        <p14:creationId xmlns:p14="http://schemas.microsoft.com/office/powerpoint/2010/main" val="282511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 calcmode="lin" valueType="num">
                                      <p:cBhvr additive="base">
                                        <p:cTn id="1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1000" fill="hold"/>
                                        <p:tgtEl>
                                          <p:spTgt spid="17"/>
                                        </p:tgtEl>
                                        <p:attrNameLst>
                                          <p:attrName>ppt_w</p:attrName>
                                        </p:attrNameLst>
                                      </p:cBhvr>
                                      <p:tavLst>
                                        <p:tav tm="0">
                                          <p:val>
                                            <p:fltVal val="0"/>
                                          </p:val>
                                        </p:tav>
                                        <p:tav tm="100000">
                                          <p:val>
                                            <p:strVal val="#ppt_w"/>
                                          </p:val>
                                        </p:tav>
                                      </p:tavLst>
                                    </p:anim>
                                    <p:anim calcmode="lin" valueType="num">
                                      <p:cBhvr>
                                        <p:cTn id="44" dur="1000" fill="hold"/>
                                        <p:tgtEl>
                                          <p:spTgt spid="17"/>
                                        </p:tgtEl>
                                        <p:attrNameLst>
                                          <p:attrName>ppt_h</p:attrName>
                                        </p:attrNameLst>
                                      </p:cBhvr>
                                      <p:tavLst>
                                        <p:tav tm="0">
                                          <p:val>
                                            <p:fltVal val="0"/>
                                          </p:val>
                                        </p:tav>
                                        <p:tav tm="100000">
                                          <p:val>
                                            <p:strVal val="#ppt_h"/>
                                          </p:val>
                                        </p:tav>
                                      </p:tavLst>
                                    </p:anim>
                                    <p:anim calcmode="lin" valueType="num">
                                      <p:cBhvr>
                                        <p:cTn id="45" dur="1000" fill="hold"/>
                                        <p:tgtEl>
                                          <p:spTgt spid="17"/>
                                        </p:tgtEl>
                                        <p:attrNameLst>
                                          <p:attrName>style.rotation</p:attrName>
                                        </p:attrNameLst>
                                      </p:cBhvr>
                                      <p:tavLst>
                                        <p:tav tm="0">
                                          <p:val>
                                            <p:fltVal val="90"/>
                                          </p:val>
                                        </p:tav>
                                        <p:tav tm="100000">
                                          <p:val>
                                            <p:fltVal val="0"/>
                                          </p:val>
                                        </p:tav>
                                      </p:tavLst>
                                    </p:anim>
                                    <p:animEffect transition="in" filter="fade">
                                      <p:cBhvr>
                                        <p:cTn id="46" dur="10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0">
                                            <p:txEl>
                                              <p:pRg st="0" end="0"/>
                                            </p:txEl>
                                          </p:spTgt>
                                        </p:tgtEl>
                                        <p:attrNameLst>
                                          <p:attrName>style.visibility</p:attrName>
                                        </p:attrNameLst>
                                      </p:cBhvr>
                                      <p:to>
                                        <p:strVal val="visible"/>
                                      </p:to>
                                    </p:set>
                                    <p:anim calcmode="lin" valueType="num">
                                      <p:cBhvr additive="base">
                                        <p:cTn id="5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10">
                                            <p:txEl>
                                              <p:pRg st="1" end="1"/>
                                            </p:txEl>
                                          </p:spTgt>
                                        </p:tgtEl>
                                        <p:attrNameLst>
                                          <p:attrName>style.visibility</p:attrName>
                                        </p:attrNameLst>
                                      </p:cBhvr>
                                      <p:to>
                                        <p:strVal val="visible"/>
                                      </p:to>
                                    </p:set>
                                    <p:anim calcmode="lin" valueType="num">
                                      <p:cBhvr additive="base">
                                        <p:cTn id="6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10">
                                            <p:txEl>
                                              <p:pRg st="2" end="2"/>
                                            </p:txEl>
                                          </p:spTgt>
                                        </p:tgtEl>
                                        <p:attrNameLst>
                                          <p:attrName>style.visibility</p:attrName>
                                        </p:attrNameLst>
                                      </p:cBhvr>
                                      <p:to>
                                        <p:strVal val="visible"/>
                                      </p:to>
                                    </p:set>
                                    <p:anim calcmode="lin" valueType="num">
                                      <p:cBhvr additive="base">
                                        <p:cTn id="67"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0">
                                            <p:txEl>
                                              <p:pRg st="3" end="3"/>
                                            </p:txEl>
                                          </p:spTgt>
                                        </p:tgtEl>
                                        <p:attrNameLst>
                                          <p:attrName>style.visibility</p:attrName>
                                        </p:attrNameLst>
                                      </p:cBhvr>
                                      <p:to>
                                        <p:strVal val="visible"/>
                                      </p:to>
                                    </p:set>
                                    <p:anim calcmode="lin" valueType="num">
                                      <p:cBhvr additive="base">
                                        <p:cTn id="71"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10">
                                            <p:txEl>
                                              <p:pRg st="4" end="4"/>
                                            </p:txEl>
                                          </p:spTgt>
                                        </p:tgtEl>
                                        <p:attrNameLst>
                                          <p:attrName>style.visibility</p:attrName>
                                        </p:attrNameLst>
                                      </p:cBhvr>
                                      <p:to>
                                        <p:strVal val="visible"/>
                                      </p:to>
                                    </p:set>
                                    <p:anim calcmode="lin" valueType="num">
                                      <p:cBhvr additive="base">
                                        <p:cTn id="75"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0">
                                            <p:txEl>
                                              <p:pRg st="4" end="4"/>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10">
                                            <p:txEl>
                                              <p:pRg st="5" end="5"/>
                                            </p:txEl>
                                          </p:spTgt>
                                        </p:tgtEl>
                                        <p:attrNameLst>
                                          <p:attrName>style.visibility</p:attrName>
                                        </p:attrNameLst>
                                      </p:cBhvr>
                                      <p:to>
                                        <p:strVal val="visible"/>
                                      </p:to>
                                    </p:set>
                                    <p:anim calcmode="lin" valueType="num">
                                      <p:cBhvr additive="base">
                                        <p:cTn id="79"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10">
                                            <p:txEl>
                                              <p:pRg st="6" end="6"/>
                                            </p:txEl>
                                          </p:spTgt>
                                        </p:tgtEl>
                                        <p:attrNameLst>
                                          <p:attrName>style.visibility</p:attrName>
                                        </p:attrNameLst>
                                      </p:cBhvr>
                                      <p:to>
                                        <p:strVal val="visible"/>
                                      </p:to>
                                    </p:set>
                                    <p:anim calcmode="lin" valueType="num">
                                      <p:cBhvr additive="base">
                                        <p:cTn id="83"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6C0B302B-1A38-DE88-94B9-8BBE7122CD57}"/>
              </a:ext>
            </a:extLst>
          </p:cNvPr>
          <p:cNvSpPr>
            <a:spLocks noGrp="1"/>
          </p:cNvSpPr>
          <p:nvPr>
            <p:ph type="sldNum" sz="quarter" idx="12"/>
          </p:nvPr>
        </p:nvSpPr>
        <p:spPr/>
        <p:txBody>
          <a:bodyPr/>
          <a:lstStyle/>
          <a:p>
            <a:pPr rtl="0"/>
            <a:fld id="{98C0CDE5-970C-4CC4-BF43-0DA127E73E82}" type="slidenum">
              <a:rPr lang="de-DE" noProof="0" smtClean="0"/>
              <a:t>18</a:t>
            </a:fld>
            <a:endParaRPr lang="de-DE" noProof="0"/>
          </a:p>
        </p:txBody>
      </p:sp>
      <p:sp>
        <p:nvSpPr>
          <p:cNvPr id="4" name="Titel 3">
            <a:extLst>
              <a:ext uri="{FF2B5EF4-FFF2-40B4-BE49-F238E27FC236}">
                <a16:creationId xmlns:a16="http://schemas.microsoft.com/office/drawing/2014/main" id="{27C7FF95-4030-E4AA-B4AE-AC018074747F}"/>
              </a:ext>
            </a:extLst>
          </p:cNvPr>
          <p:cNvSpPr>
            <a:spLocks noGrp="1"/>
          </p:cNvSpPr>
          <p:nvPr>
            <p:ph type="title"/>
          </p:nvPr>
        </p:nvSpPr>
        <p:spPr/>
        <p:txBody>
          <a:bodyPr>
            <a:normAutofit/>
          </a:bodyPr>
          <a:lstStyle/>
          <a:p>
            <a:pPr algn="ctr"/>
            <a:r>
              <a:rPr lang="de-DE" sz="3200" b="0" dirty="0">
                <a:latin typeface="Arial" panose="020B0604020202020204" pitchFamily="34" charset="0"/>
                <a:cs typeface="Arial" panose="020B0604020202020204" pitchFamily="34" charset="0"/>
              </a:rPr>
              <a:t>ADS</a:t>
            </a:r>
            <a:r>
              <a:rPr lang="de-DE" sz="3200" dirty="0">
                <a:latin typeface="Arial" panose="020B0604020202020204" pitchFamily="34" charset="0"/>
                <a:cs typeface="Arial" panose="020B0604020202020204" pitchFamily="34" charset="0"/>
              </a:rPr>
              <a:t> </a:t>
            </a:r>
          </a:p>
        </p:txBody>
      </p:sp>
      <p:sp>
        <p:nvSpPr>
          <p:cNvPr id="5" name="Inhaltsplatzhalter 4">
            <a:extLst>
              <a:ext uri="{FF2B5EF4-FFF2-40B4-BE49-F238E27FC236}">
                <a16:creationId xmlns:a16="http://schemas.microsoft.com/office/drawing/2014/main" id="{DB84307F-57FA-2AFF-E035-987412700C51}"/>
              </a:ext>
            </a:extLst>
          </p:cNvPr>
          <p:cNvSpPr>
            <a:spLocks noGrp="1"/>
          </p:cNvSpPr>
          <p:nvPr>
            <p:ph sz="half" idx="1"/>
          </p:nvPr>
        </p:nvSpPr>
        <p:spPr>
          <a:xfrm>
            <a:off x="838200" y="1825624"/>
            <a:ext cx="6649994" cy="4833083"/>
          </a:xfrm>
        </p:spPr>
        <p:txBody>
          <a:bodyPr>
            <a:normAutofit fontScale="62500" lnSpcReduction="20000"/>
          </a:bodyPr>
          <a:lstStyle/>
          <a:p>
            <a:pPr marL="0" indent="0">
              <a:buNone/>
            </a:pPr>
            <a:r>
              <a:rPr lang="de-DE" sz="3200" dirty="0">
                <a:solidFill>
                  <a:srgbClr val="000000"/>
                </a:solidFill>
                <a:latin typeface="Arial" panose="020B0604020202020204" pitchFamily="34" charset="0"/>
                <a:cs typeface="Arial" panose="020B0604020202020204" pitchFamily="34" charset="0"/>
              </a:rPr>
              <a:t>1. </a:t>
            </a:r>
            <a:r>
              <a:rPr lang="de-DE" sz="3200" u="sng" dirty="0">
                <a:solidFill>
                  <a:srgbClr val="000000"/>
                </a:solidFill>
                <a:latin typeface="Arial" panose="020B0604020202020204" pitchFamily="34" charset="0"/>
                <a:cs typeface="Arial" panose="020B0604020202020204" pitchFamily="34" charset="0"/>
              </a:rPr>
              <a:t>Aufmerksamkeits-</a:t>
            </a:r>
            <a:r>
              <a:rPr lang="de-DE" sz="3200" u="sng" dirty="0">
                <a:solidFill>
                  <a:srgbClr val="FF0000"/>
                </a:solidFill>
                <a:latin typeface="Arial" panose="020B0604020202020204" pitchFamily="34" charset="0"/>
                <a:cs typeface="Arial" panose="020B0604020202020204" pitchFamily="34" charset="0"/>
              </a:rPr>
              <a:t>Defizit</a:t>
            </a:r>
            <a:r>
              <a:rPr lang="de-DE" sz="3200" u="sng" dirty="0">
                <a:solidFill>
                  <a:srgbClr val="000000"/>
                </a:solidFill>
                <a:latin typeface="Arial" panose="020B0604020202020204" pitchFamily="34" charset="0"/>
                <a:cs typeface="Arial" panose="020B0604020202020204" pitchFamily="34" charset="0"/>
              </a:rPr>
              <a:t>- Syndrom </a:t>
            </a:r>
          </a:p>
          <a:p>
            <a:pPr marL="0" indent="0">
              <a:buNone/>
            </a:pPr>
            <a:endParaRPr lang="de-DE" sz="2000" b="1" dirty="0">
              <a:solidFill>
                <a:srgbClr val="000000"/>
              </a:solidFill>
              <a:latin typeface="Arial" panose="020B0604020202020204" pitchFamily="34" charset="0"/>
              <a:cs typeface="Arial" panose="020B0604020202020204" pitchFamily="34" charset="0"/>
            </a:endParaRPr>
          </a:p>
          <a:p>
            <a:pPr marL="0" lvl="0" indent="0" eaLnBrk="0" fontAlgn="base" hangingPunct="0">
              <a:lnSpc>
                <a:spcPct val="150000"/>
              </a:lnSpc>
              <a:spcBef>
                <a:spcPct val="0"/>
              </a:spcBef>
              <a:spcAft>
                <a:spcPct val="0"/>
              </a:spcAft>
              <a:buFontTx/>
              <a:buChar char="•"/>
            </a:pPr>
            <a:r>
              <a:rPr lang="de-DE" altLang="de-DE" sz="3200" dirty="0">
                <a:solidFill>
                  <a:srgbClr val="000000"/>
                </a:solidFill>
                <a:latin typeface="Arial" panose="020B0604020202020204" pitchFamily="34" charset="0"/>
              </a:rPr>
              <a:t>emotionale Instabilität/ z.T. aufbrausenden  </a:t>
            </a:r>
          </a:p>
          <a:p>
            <a:pPr marL="0" lvl="0" indent="0" eaLnBrk="0" fontAlgn="base" hangingPunct="0">
              <a:lnSpc>
                <a:spcPct val="150000"/>
              </a:lnSpc>
              <a:spcBef>
                <a:spcPct val="0"/>
              </a:spcBef>
              <a:spcAft>
                <a:spcPct val="0"/>
              </a:spcAft>
              <a:buNone/>
            </a:pPr>
            <a:r>
              <a:rPr lang="de-DE" altLang="de-DE" sz="3200" dirty="0">
                <a:solidFill>
                  <a:srgbClr val="000000"/>
                </a:solidFill>
                <a:latin typeface="Arial" panose="020B0604020202020204" pitchFamily="34" charset="0"/>
              </a:rPr>
              <a:t> Verhaltensweisen</a:t>
            </a:r>
          </a:p>
          <a:p>
            <a:pPr marL="0" lvl="0" indent="0" eaLnBrk="0" fontAlgn="base" hangingPunct="0">
              <a:lnSpc>
                <a:spcPct val="150000"/>
              </a:lnSpc>
              <a:spcBef>
                <a:spcPct val="0"/>
              </a:spcBef>
              <a:spcAft>
                <a:spcPct val="0"/>
              </a:spcAft>
              <a:buFontTx/>
              <a:buChar char="•"/>
            </a:pPr>
            <a:r>
              <a:rPr lang="de-DE" altLang="de-DE" sz="3200" dirty="0">
                <a:solidFill>
                  <a:srgbClr val="000000"/>
                </a:solidFill>
                <a:latin typeface="Arial" panose="020B0604020202020204" pitchFamily="34" charset="0"/>
              </a:rPr>
              <a:t>Vergesslichkeit und Zerstreutheit</a:t>
            </a:r>
          </a:p>
          <a:p>
            <a:pPr marL="0" lvl="0" indent="0" eaLnBrk="0" fontAlgn="base" hangingPunct="0">
              <a:lnSpc>
                <a:spcPct val="150000"/>
              </a:lnSpc>
              <a:spcBef>
                <a:spcPct val="0"/>
              </a:spcBef>
              <a:spcAft>
                <a:spcPct val="0"/>
              </a:spcAft>
              <a:buFontTx/>
              <a:buChar char="•"/>
            </a:pPr>
            <a:r>
              <a:rPr lang="de-DE" altLang="de-DE" sz="3200" dirty="0">
                <a:solidFill>
                  <a:srgbClr val="000000"/>
                </a:solidFill>
                <a:latin typeface="Arial" panose="020B0604020202020204" pitchFamily="34" charset="0"/>
              </a:rPr>
              <a:t>schlechte Feinmotorik</a:t>
            </a:r>
          </a:p>
          <a:p>
            <a:pPr marL="0" lvl="0" indent="0" eaLnBrk="0" fontAlgn="base" hangingPunct="0">
              <a:lnSpc>
                <a:spcPct val="150000"/>
              </a:lnSpc>
              <a:spcBef>
                <a:spcPct val="0"/>
              </a:spcBef>
              <a:spcAft>
                <a:spcPct val="0"/>
              </a:spcAft>
              <a:buFontTx/>
              <a:buChar char="•"/>
            </a:pPr>
            <a:r>
              <a:rPr lang="de-DE" altLang="de-DE" sz="3200" dirty="0">
                <a:solidFill>
                  <a:srgbClr val="000000"/>
                </a:solidFill>
                <a:latin typeface="Arial" panose="020B0604020202020204" pitchFamily="34" charset="0"/>
              </a:rPr>
              <a:t>leichte Ablenkbarkeit</a:t>
            </a:r>
          </a:p>
          <a:p>
            <a:pPr marL="0" lvl="0" indent="0" eaLnBrk="0" fontAlgn="base" hangingPunct="0">
              <a:lnSpc>
                <a:spcPct val="150000"/>
              </a:lnSpc>
              <a:spcBef>
                <a:spcPct val="0"/>
              </a:spcBef>
              <a:spcAft>
                <a:spcPct val="0"/>
              </a:spcAft>
              <a:buFontTx/>
              <a:buChar char="•"/>
            </a:pPr>
            <a:r>
              <a:rPr lang="de-DE" altLang="de-DE" sz="3200" dirty="0">
                <a:solidFill>
                  <a:srgbClr val="000000"/>
                </a:solidFill>
                <a:latin typeface="Arial" panose="020B0604020202020204" pitchFamily="34" charset="0"/>
              </a:rPr>
              <a:t>schlechte Konzentrationsfähigkeit</a:t>
            </a:r>
          </a:p>
          <a:p>
            <a:pPr marL="0" lvl="0" indent="0" eaLnBrk="0" fontAlgn="base" hangingPunct="0">
              <a:lnSpc>
                <a:spcPct val="150000"/>
              </a:lnSpc>
              <a:spcBef>
                <a:spcPct val="0"/>
              </a:spcBef>
              <a:spcAft>
                <a:spcPct val="0"/>
              </a:spcAft>
              <a:buNone/>
            </a:pPr>
            <a:endParaRPr lang="de-DE" altLang="de-DE" sz="3200" dirty="0">
              <a:solidFill>
                <a:srgbClr val="000000"/>
              </a:solidFill>
              <a:latin typeface="Arial" panose="020B0604020202020204" pitchFamily="34" charset="0"/>
            </a:endParaRPr>
          </a:p>
          <a:p>
            <a:pPr marL="0" lvl="0" indent="0" eaLnBrk="0" fontAlgn="base" hangingPunct="0">
              <a:lnSpc>
                <a:spcPct val="150000"/>
              </a:lnSpc>
              <a:spcBef>
                <a:spcPct val="0"/>
              </a:spcBef>
              <a:spcAft>
                <a:spcPct val="0"/>
              </a:spcAft>
              <a:buFontTx/>
              <a:buChar char="•"/>
            </a:pPr>
            <a:r>
              <a:rPr lang="de-DE" altLang="de-DE" sz="3200" dirty="0">
                <a:solidFill>
                  <a:srgbClr val="000000"/>
                </a:solidFill>
                <a:latin typeface="Arial" panose="020B0604020202020204" pitchFamily="34" charset="0"/>
              </a:rPr>
              <a:t>häufiges Trödeln und Verspäten</a:t>
            </a:r>
          </a:p>
          <a:p>
            <a:pPr marL="0" indent="0" eaLnBrk="0" fontAlgn="base" hangingPunct="0">
              <a:lnSpc>
                <a:spcPct val="150000"/>
              </a:lnSpc>
              <a:spcBef>
                <a:spcPct val="0"/>
              </a:spcBef>
              <a:spcAft>
                <a:spcPct val="0"/>
              </a:spcAft>
              <a:buNone/>
            </a:pPr>
            <a:r>
              <a:rPr lang="de-DE" altLang="de-DE" sz="2900" b="1" dirty="0">
                <a:solidFill>
                  <a:srgbClr val="000000"/>
                </a:solidFill>
                <a:latin typeface="Arial" panose="020B0604020202020204" pitchFamily="34" charset="0"/>
              </a:rPr>
              <a:t> </a:t>
            </a:r>
          </a:p>
          <a:p>
            <a:pPr marL="0" indent="0" eaLnBrk="0" fontAlgn="base" hangingPunct="0">
              <a:lnSpc>
                <a:spcPct val="150000"/>
              </a:lnSpc>
              <a:spcBef>
                <a:spcPct val="0"/>
              </a:spcBef>
              <a:spcAft>
                <a:spcPct val="0"/>
              </a:spcAft>
              <a:buNone/>
            </a:pPr>
            <a:r>
              <a:rPr lang="de-DE" altLang="de-DE" sz="2900" b="1" dirty="0">
                <a:solidFill>
                  <a:srgbClr val="FF0000"/>
                </a:solidFill>
                <a:latin typeface="Arial" panose="020B0604020202020204" pitchFamily="34" charset="0"/>
              </a:rPr>
              <a:t>Problem: </a:t>
            </a:r>
          </a:p>
          <a:p>
            <a:pPr marL="0" indent="0" eaLnBrk="0" fontAlgn="base" hangingPunct="0">
              <a:lnSpc>
                <a:spcPct val="150000"/>
              </a:lnSpc>
              <a:spcBef>
                <a:spcPct val="0"/>
              </a:spcBef>
              <a:spcAft>
                <a:spcPct val="0"/>
              </a:spcAft>
              <a:buNone/>
            </a:pPr>
            <a:r>
              <a:rPr lang="de-DE" altLang="de-DE" sz="2900" b="1" dirty="0">
                <a:solidFill>
                  <a:srgbClr val="FF0000"/>
                </a:solidFill>
                <a:latin typeface="Arial" panose="020B0604020202020204" pitchFamily="34" charset="0"/>
              </a:rPr>
              <a:t> Sie wollen perfekt funktionieren -&gt; Druck !!! </a:t>
            </a:r>
          </a:p>
          <a:p>
            <a:pPr marL="0" lvl="0" indent="0" eaLnBrk="0" fontAlgn="base" hangingPunct="0">
              <a:lnSpc>
                <a:spcPct val="150000"/>
              </a:lnSpc>
              <a:spcBef>
                <a:spcPct val="0"/>
              </a:spcBef>
              <a:spcAft>
                <a:spcPct val="0"/>
              </a:spcAft>
              <a:buFontTx/>
              <a:buChar char="•"/>
            </a:pPr>
            <a:endParaRPr lang="de-DE" altLang="de-DE" sz="2900" dirty="0">
              <a:solidFill>
                <a:srgbClr val="000000"/>
              </a:solidFill>
              <a:latin typeface="Arial" panose="020B0604020202020204" pitchFamily="34" charset="0"/>
            </a:endParaRPr>
          </a:p>
          <a:p>
            <a:pPr marL="0" indent="0">
              <a:buNone/>
            </a:pPr>
            <a:endParaRPr lang="de-DE" sz="2000" dirty="0">
              <a:latin typeface="Arial" panose="020B0604020202020204" pitchFamily="34" charset="0"/>
              <a:cs typeface="Arial" panose="020B0604020202020204" pitchFamily="34" charset="0"/>
            </a:endParaRPr>
          </a:p>
        </p:txBody>
      </p:sp>
      <p:sp>
        <p:nvSpPr>
          <p:cNvPr id="6" name="Inhaltsplatzhalter 5">
            <a:extLst>
              <a:ext uri="{FF2B5EF4-FFF2-40B4-BE49-F238E27FC236}">
                <a16:creationId xmlns:a16="http://schemas.microsoft.com/office/drawing/2014/main" id="{E95A23BA-6B6A-F35E-D2A2-953545E4BD39}"/>
              </a:ext>
            </a:extLst>
          </p:cNvPr>
          <p:cNvSpPr>
            <a:spLocks noGrp="1"/>
          </p:cNvSpPr>
          <p:nvPr>
            <p:ph sz="half" idx="2"/>
          </p:nvPr>
        </p:nvSpPr>
        <p:spPr>
          <a:xfrm>
            <a:off x="6049278" y="1881244"/>
            <a:ext cx="5257800" cy="3997449"/>
          </a:xfrm>
        </p:spPr>
        <p:txBody>
          <a:bodyPr>
            <a:normAutofit/>
          </a:bodyPr>
          <a:lstStyle/>
          <a:p>
            <a:pPr marL="0" indent="0">
              <a:buNone/>
            </a:pPr>
            <a:r>
              <a:rPr lang="de-DE" sz="2000" dirty="0">
                <a:solidFill>
                  <a:schemeClr val="accent3"/>
                </a:solidFill>
                <a:latin typeface="Arial" panose="020B0604020202020204" pitchFamily="34" charset="0"/>
                <a:cs typeface="Arial" panose="020B0604020202020204" pitchFamily="34" charset="0"/>
              </a:rPr>
              <a:t>2. </a:t>
            </a:r>
            <a:r>
              <a:rPr lang="de-DE" sz="2000" u="sng" dirty="0">
                <a:solidFill>
                  <a:schemeClr val="accent3"/>
                </a:solidFill>
                <a:latin typeface="Arial" panose="020B0604020202020204" pitchFamily="34" charset="0"/>
                <a:cs typeface="Arial" panose="020B0604020202020204" pitchFamily="34" charset="0"/>
              </a:rPr>
              <a:t>Positive Eigenschäften von ADS </a:t>
            </a:r>
          </a:p>
          <a:p>
            <a:pPr>
              <a:lnSpc>
                <a:spcPct val="150000"/>
              </a:lnSpc>
            </a:pPr>
            <a:r>
              <a:rPr lang="de-DE" sz="2000" dirty="0">
                <a:solidFill>
                  <a:srgbClr val="000000"/>
                </a:solidFill>
                <a:latin typeface="Arial" panose="020B0604020202020204" pitchFamily="34" charset="0"/>
                <a:cs typeface="Arial" panose="020B0604020202020204" pitchFamily="34" charset="0"/>
              </a:rPr>
              <a:t>Sie können sehr gut kreativ denken.</a:t>
            </a:r>
          </a:p>
          <a:p>
            <a:pPr>
              <a:lnSpc>
                <a:spcPct val="150000"/>
              </a:lnSpc>
            </a:pPr>
            <a:r>
              <a:rPr lang="de-DE" sz="2000" dirty="0">
                <a:solidFill>
                  <a:srgbClr val="000000"/>
                </a:solidFill>
                <a:latin typeface="Arial" panose="020B0604020202020204" pitchFamily="34" charset="0"/>
                <a:cs typeface="Arial" panose="020B0604020202020204" pitchFamily="34" charset="0"/>
              </a:rPr>
              <a:t>In kritischen Situationen finden sie schnell gute Lösungen.</a:t>
            </a:r>
          </a:p>
          <a:p>
            <a:pPr>
              <a:lnSpc>
                <a:spcPct val="150000"/>
              </a:lnSpc>
            </a:pPr>
            <a:r>
              <a:rPr lang="de-DE" sz="2000" dirty="0">
                <a:solidFill>
                  <a:srgbClr val="000000"/>
                </a:solidFill>
                <a:latin typeface="Arial" panose="020B0604020202020204" pitchFamily="34" charset="0"/>
                <a:cs typeface="Arial" panose="020B0604020202020204" pitchFamily="34" charset="0"/>
              </a:rPr>
              <a:t>Sie können Menschen und Situationen gut durchschauen.</a:t>
            </a:r>
          </a:p>
        </p:txBody>
      </p:sp>
      <p:pic>
        <p:nvPicPr>
          <p:cNvPr id="7" name="Grafik 6">
            <a:extLst>
              <a:ext uri="{FF2B5EF4-FFF2-40B4-BE49-F238E27FC236}">
                <a16:creationId xmlns:a16="http://schemas.microsoft.com/office/drawing/2014/main" id="{5E1FA98D-EA56-108E-A6DE-0F7E1A1B23A5}"/>
              </a:ext>
            </a:extLst>
          </p:cNvPr>
          <p:cNvPicPr>
            <a:picLocks noChangeAspect="1"/>
          </p:cNvPicPr>
          <p:nvPr/>
        </p:nvPicPr>
        <p:blipFill>
          <a:blip r:embed="rId2"/>
          <a:stretch>
            <a:fillRect/>
          </a:stretch>
        </p:blipFill>
        <p:spPr>
          <a:xfrm>
            <a:off x="4657084" y="3429000"/>
            <a:ext cx="901939" cy="901939"/>
          </a:xfrm>
          <a:prstGeom prst="rect">
            <a:avLst/>
          </a:prstGeom>
        </p:spPr>
      </p:pic>
      <p:pic>
        <p:nvPicPr>
          <p:cNvPr id="10" name="Grafik 9">
            <a:extLst>
              <a:ext uri="{FF2B5EF4-FFF2-40B4-BE49-F238E27FC236}">
                <a16:creationId xmlns:a16="http://schemas.microsoft.com/office/drawing/2014/main" id="{766850BD-C539-63B1-EDCF-C477222ECED7}"/>
              </a:ext>
            </a:extLst>
          </p:cNvPr>
          <p:cNvPicPr>
            <a:picLocks noChangeAspect="1"/>
          </p:cNvPicPr>
          <p:nvPr/>
        </p:nvPicPr>
        <p:blipFill>
          <a:blip r:embed="rId3"/>
          <a:stretch>
            <a:fillRect/>
          </a:stretch>
        </p:blipFill>
        <p:spPr>
          <a:xfrm rot="11933739" flipV="1">
            <a:off x="9087911" y="4458834"/>
            <a:ext cx="947528" cy="947528"/>
          </a:xfrm>
          <a:prstGeom prst="rect">
            <a:avLst/>
          </a:prstGeom>
        </p:spPr>
      </p:pic>
    </p:spTree>
    <p:extLst>
      <p:ext uri="{BB962C8B-B14F-4D97-AF65-F5344CB8AC3E}">
        <p14:creationId xmlns:p14="http://schemas.microsoft.com/office/powerpoint/2010/main" val="174312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 calcmode="lin" valueType="num">
                                      <p:cBhvr additive="base">
                                        <p:cTn id="2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 calcmode="lin" valueType="num">
                                      <p:cBhvr additive="base">
                                        <p:cTn id="3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 calcmode="lin" valueType="num">
                                      <p:cBhvr additive="base">
                                        <p:cTn id="43"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anim calcmode="lin" valueType="num">
                                      <p:cBhvr additive="base">
                                        <p:cTn id="4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49" presetID="1" presetClass="entr" presetSubtype="0" fill="hold" nodeType="with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52CC32-E4EC-221D-93D5-F52C7A04C0B6}"/>
              </a:ext>
            </a:extLst>
          </p:cNvPr>
          <p:cNvSpPr>
            <a:spLocks noGrp="1"/>
          </p:cNvSpPr>
          <p:nvPr>
            <p:ph type="ctrTitle"/>
          </p:nvPr>
        </p:nvSpPr>
        <p:spPr>
          <a:xfrm rot="21020577">
            <a:off x="644485" y="1704695"/>
            <a:ext cx="4851352" cy="4002753"/>
          </a:xfrm>
        </p:spPr>
        <p:txBody>
          <a:bodyPr>
            <a:normAutofit/>
          </a:bodyPr>
          <a:lstStyle/>
          <a:p>
            <a:r>
              <a:rPr lang="de-DE" sz="2000" b="1" dirty="0">
                <a:solidFill>
                  <a:srgbClr val="000000"/>
                </a:solidFill>
                <a:effectLst/>
              </a:rPr>
              <a:t>Eine ADHS verwächst sich </a:t>
            </a:r>
            <a:r>
              <a:rPr lang="de-DE" sz="2000" b="1" u="sng" dirty="0">
                <a:solidFill>
                  <a:srgbClr val="000000"/>
                </a:solidFill>
                <a:effectLst/>
              </a:rPr>
              <a:t>nicht </a:t>
            </a:r>
            <a:r>
              <a:rPr lang="de-DE" sz="2000" b="1" dirty="0">
                <a:solidFill>
                  <a:srgbClr val="000000"/>
                </a:solidFill>
                <a:effectLst/>
              </a:rPr>
              <a:t>mit der Zeit!</a:t>
            </a:r>
            <a:br>
              <a:rPr lang="de-DE" sz="2000" b="1" dirty="0">
                <a:solidFill>
                  <a:srgbClr val="000000"/>
                </a:solidFill>
                <a:effectLst/>
              </a:rPr>
            </a:br>
            <a:br>
              <a:rPr lang="de-DE" sz="1600" dirty="0">
                <a:solidFill>
                  <a:srgbClr val="000000"/>
                </a:solidFill>
                <a:effectLst/>
              </a:rPr>
            </a:br>
            <a:r>
              <a:rPr lang="de-DE" sz="1800" b="0" dirty="0">
                <a:solidFill>
                  <a:srgbClr val="000000"/>
                </a:solidFill>
                <a:latin typeface="Arial" panose="020B0604020202020204" pitchFamily="34" charset="0"/>
                <a:cs typeface="Arial" panose="020B0604020202020204" pitchFamily="34" charset="0"/>
              </a:rPr>
              <a:t>Bei ADHS liegt ein </a:t>
            </a:r>
            <a:r>
              <a:rPr lang="de-DE" sz="1800" b="0" u="sng" dirty="0">
                <a:solidFill>
                  <a:srgbClr val="000000"/>
                </a:solidFill>
                <a:latin typeface="Arial" panose="020B0604020202020204" pitchFamily="34" charset="0"/>
                <a:cs typeface="Arial" panose="020B0604020202020204" pitchFamily="34" charset="0"/>
              </a:rPr>
              <a:t>Ungleichgewicht</a:t>
            </a:r>
            <a:r>
              <a:rPr lang="de-DE" sz="1800" b="0" dirty="0">
                <a:solidFill>
                  <a:srgbClr val="000000"/>
                </a:solidFill>
                <a:latin typeface="Arial" panose="020B0604020202020204" pitchFamily="34" charset="0"/>
                <a:cs typeface="Arial" panose="020B0604020202020204" pitchFamily="34" charset="0"/>
              </a:rPr>
              <a:t> der </a:t>
            </a:r>
            <a:r>
              <a:rPr lang="de-DE" sz="1800" b="0" u="sng" dirty="0">
                <a:solidFill>
                  <a:srgbClr val="000000"/>
                </a:solidFill>
                <a:latin typeface="Arial" panose="020B0604020202020204" pitchFamily="34" charset="0"/>
                <a:cs typeface="Arial" panose="020B0604020202020204" pitchFamily="34" charset="0"/>
              </a:rPr>
              <a:t>Botenstoffe </a:t>
            </a:r>
            <a:r>
              <a:rPr lang="de-DE" sz="1800" b="0" dirty="0">
                <a:solidFill>
                  <a:srgbClr val="000000"/>
                </a:solidFill>
                <a:latin typeface="Arial" panose="020B0604020202020204" pitchFamily="34" charset="0"/>
                <a:cs typeface="Arial" panose="020B0604020202020204" pitchFamily="34" charset="0"/>
              </a:rPr>
              <a:t>Dopamin und Noradrenalin vor. </a:t>
            </a:r>
            <a:br>
              <a:rPr lang="de-DE" sz="1800" b="0" dirty="0">
                <a:solidFill>
                  <a:srgbClr val="000000"/>
                </a:solidFill>
                <a:latin typeface="Arial" panose="020B0604020202020204" pitchFamily="34" charset="0"/>
                <a:cs typeface="Arial" panose="020B0604020202020204" pitchFamily="34" charset="0"/>
              </a:rPr>
            </a:br>
            <a:br>
              <a:rPr lang="de-DE" sz="1800" b="0" dirty="0">
                <a:solidFill>
                  <a:srgbClr val="000000"/>
                </a:solidFill>
                <a:latin typeface="Arial" panose="020B0604020202020204" pitchFamily="34" charset="0"/>
                <a:cs typeface="Arial" panose="020B0604020202020204" pitchFamily="34" charset="0"/>
              </a:rPr>
            </a:br>
            <a:r>
              <a:rPr lang="de-DE" sz="1800" b="0" dirty="0">
                <a:solidFill>
                  <a:srgbClr val="000000"/>
                </a:solidFill>
                <a:latin typeface="Arial" panose="020B0604020202020204" pitchFamily="34" charset="0"/>
                <a:cs typeface="Arial" panose="020B0604020202020204" pitchFamily="34" charset="0"/>
              </a:rPr>
              <a:t>Diese sogenannten Neurotransmitter sind für die </a:t>
            </a:r>
            <a:r>
              <a:rPr lang="de-DE" sz="1800" b="0" u="sng" dirty="0">
                <a:solidFill>
                  <a:srgbClr val="000000"/>
                </a:solidFill>
                <a:latin typeface="Arial" panose="020B0604020202020204" pitchFamily="34" charset="0"/>
                <a:cs typeface="Arial" panose="020B0604020202020204" pitchFamily="34" charset="0"/>
              </a:rPr>
              <a:t>Informationsübertragung </a:t>
            </a:r>
            <a:r>
              <a:rPr lang="de-DE" sz="1800" b="0" dirty="0">
                <a:solidFill>
                  <a:srgbClr val="000000"/>
                </a:solidFill>
                <a:latin typeface="Arial" panose="020B0604020202020204" pitchFamily="34" charset="0"/>
                <a:cs typeface="Arial" panose="020B0604020202020204" pitchFamily="34" charset="0"/>
              </a:rPr>
              <a:t>in den Nervenzellen wichtig. </a:t>
            </a:r>
            <a:br>
              <a:rPr lang="de-DE" sz="1800" b="0" dirty="0">
                <a:solidFill>
                  <a:srgbClr val="000000"/>
                </a:solidFill>
                <a:latin typeface="Arial" panose="020B0604020202020204" pitchFamily="34" charset="0"/>
                <a:cs typeface="Arial" panose="020B0604020202020204" pitchFamily="34" charset="0"/>
              </a:rPr>
            </a:br>
            <a:br>
              <a:rPr lang="de-DE" sz="1800" b="0" dirty="0">
                <a:solidFill>
                  <a:srgbClr val="000000"/>
                </a:solidFill>
                <a:latin typeface="Arial" panose="020B0604020202020204" pitchFamily="34" charset="0"/>
                <a:cs typeface="Arial" panose="020B0604020202020204" pitchFamily="34" charset="0"/>
              </a:rPr>
            </a:br>
            <a:r>
              <a:rPr lang="de-DE" sz="1800" b="0" dirty="0">
                <a:solidFill>
                  <a:srgbClr val="000000"/>
                </a:solidFill>
                <a:latin typeface="Arial" panose="020B0604020202020204" pitchFamily="34" charset="0"/>
                <a:cs typeface="Arial" panose="020B0604020202020204" pitchFamily="34" charset="0"/>
              </a:rPr>
              <a:t>Bei ADHS ist </a:t>
            </a:r>
            <a:r>
              <a:rPr lang="de-DE" sz="1800" b="0" u="sng" dirty="0">
                <a:solidFill>
                  <a:srgbClr val="000000"/>
                </a:solidFill>
                <a:latin typeface="Arial" panose="020B0604020202020204" pitchFamily="34" charset="0"/>
                <a:cs typeface="Arial" panose="020B0604020202020204" pitchFamily="34" charset="0"/>
              </a:rPr>
              <a:t>nicht genügend Dopamin </a:t>
            </a:r>
            <a:r>
              <a:rPr lang="de-DE" sz="1800" b="0" dirty="0">
                <a:solidFill>
                  <a:srgbClr val="000000"/>
                </a:solidFill>
                <a:latin typeface="Arial" panose="020B0604020202020204" pitchFamily="34" charset="0"/>
                <a:cs typeface="Arial" panose="020B0604020202020204" pitchFamily="34" charset="0"/>
              </a:rPr>
              <a:t>im Raum zwischen zwei Nervenzellen (synaptischer Spalt) vorhanden.</a:t>
            </a:r>
            <a:br>
              <a:rPr lang="de-DE" sz="1800" b="0" dirty="0">
                <a:solidFill>
                  <a:srgbClr val="000000"/>
                </a:solidFill>
                <a:latin typeface="Arial" panose="020B0604020202020204" pitchFamily="34" charset="0"/>
                <a:cs typeface="Arial" panose="020B0604020202020204" pitchFamily="34" charset="0"/>
              </a:rPr>
            </a:br>
            <a:br>
              <a:rPr lang="de-DE" sz="1400" b="0" dirty="0">
                <a:solidFill>
                  <a:srgbClr val="000000"/>
                </a:solidFill>
              </a:rPr>
            </a:br>
            <a:endParaRPr lang="de-DE" sz="1000" b="0" dirty="0">
              <a:solidFill>
                <a:srgbClr val="000000"/>
              </a:solidFill>
            </a:endParaRPr>
          </a:p>
        </p:txBody>
      </p:sp>
      <p:sp>
        <p:nvSpPr>
          <p:cNvPr id="3" name="Untertitel 2">
            <a:extLst>
              <a:ext uri="{FF2B5EF4-FFF2-40B4-BE49-F238E27FC236}">
                <a16:creationId xmlns:a16="http://schemas.microsoft.com/office/drawing/2014/main" id="{C10479F2-B81C-EE70-F63F-A6F879F4FE1C}"/>
              </a:ext>
            </a:extLst>
          </p:cNvPr>
          <p:cNvSpPr>
            <a:spLocks noGrp="1"/>
          </p:cNvSpPr>
          <p:nvPr>
            <p:ph type="subTitle" idx="1"/>
          </p:nvPr>
        </p:nvSpPr>
        <p:spPr>
          <a:xfrm rot="853085">
            <a:off x="7058900" y="3542061"/>
            <a:ext cx="4975641" cy="668414"/>
          </a:xfrm>
        </p:spPr>
        <p:txBody>
          <a:bodyPr>
            <a:normAutofit fontScale="25000" lnSpcReduction="20000"/>
          </a:bodyPr>
          <a:lstStyle/>
          <a:p>
            <a:pPr algn="ctr"/>
            <a:endParaRPr lang="de-DE" sz="1800" b="1" dirty="0">
              <a:latin typeface="Arial" panose="020B0604020202020204" pitchFamily="34" charset="0"/>
              <a:cs typeface="Arial" panose="020B0604020202020204" pitchFamily="34" charset="0"/>
            </a:endParaRPr>
          </a:p>
          <a:p>
            <a:pPr algn="ctr"/>
            <a:r>
              <a:rPr lang="de-DE" sz="7200" b="1" dirty="0">
                <a:latin typeface="Arial" panose="020B0604020202020204" pitchFamily="34" charset="0"/>
                <a:cs typeface="Arial" panose="020B0604020202020204" pitchFamily="34" charset="0"/>
              </a:rPr>
              <a:t>Justin Bieber</a:t>
            </a:r>
            <a:r>
              <a:rPr lang="de-DE" sz="7200" dirty="0">
                <a:latin typeface="Arial" panose="020B0604020202020204" pitchFamily="34" charset="0"/>
                <a:cs typeface="Arial" panose="020B0604020202020204" pitchFamily="34" charset="0"/>
              </a:rPr>
              <a:t>, </a:t>
            </a:r>
            <a:r>
              <a:rPr lang="de-DE" sz="7200" b="1" dirty="0">
                <a:latin typeface="Arial" panose="020B0604020202020204" pitchFamily="34" charset="0"/>
                <a:cs typeface="Arial" panose="020B0604020202020204" pitchFamily="34" charset="0"/>
              </a:rPr>
              <a:t>Jennifer Lopez</a:t>
            </a:r>
            <a:r>
              <a:rPr lang="de-DE" sz="7200" dirty="0">
                <a:latin typeface="Arial" panose="020B0604020202020204" pitchFamily="34" charset="0"/>
                <a:cs typeface="Arial" panose="020B0604020202020204" pitchFamily="34" charset="0"/>
              </a:rPr>
              <a:t>,</a:t>
            </a:r>
            <a:r>
              <a:rPr lang="de-DE" sz="7200" b="1" dirty="0">
                <a:latin typeface="Arial" panose="020B0604020202020204" pitchFamily="34" charset="0"/>
                <a:cs typeface="Arial" panose="020B0604020202020204" pitchFamily="34" charset="0"/>
              </a:rPr>
              <a:t> Paris Hilton, </a:t>
            </a:r>
          </a:p>
          <a:p>
            <a:pPr algn="ctr"/>
            <a:r>
              <a:rPr lang="de-DE" sz="7200" b="1" dirty="0">
                <a:latin typeface="Arial" panose="020B0604020202020204" pitchFamily="34" charset="0"/>
                <a:cs typeface="Arial" panose="020B0604020202020204" pitchFamily="34" charset="0"/>
              </a:rPr>
              <a:t>Will Smith, Jackie Chan</a:t>
            </a:r>
            <a:r>
              <a:rPr lang="de-DE" sz="7200" dirty="0">
                <a:latin typeface="Arial" panose="020B0604020202020204" pitchFamily="34" charset="0"/>
                <a:cs typeface="Arial" panose="020B0604020202020204" pitchFamily="34" charset="0"/>
              </a:rPr>
              <a:t>,</a:t>
            </a:r>
            <a:r>
              <a:rPr lang="de-DE" sz="7200" b="1" dirty="0">
                <a:latin typeface="Arial" panose="020B0604020202020204" pitchFamily="34" charset="0"/>
                <a:cs typeface="Arial" panose="020B0604020202020204" pitchFamily="34" charset="0"/>
              </a:rPr>
              <a:t> Emma Watson</a:t>
            </a:r>
            <a:r>
              <a:rPr lang="de-DE" sz="7200" dirty="0">
                <a:latin typeface="Arial" panose="020B0604020202020204" pitchFamily="34" charset="0"/>
                <a:cs typeface="Arial" panose="020B0604020202020204" pitchFamily="34" charset="0"/>
              </a:rPr>
              <a:t>,</a:t>
            </a:r>
            <a:r>
              <a:rPr lang="de-DE" sz="7200" b="1" dirty="0">
                <a:latin typeface="Arial" panose="020B0604020202020204" pitchFamily="34" charset="0"/>
                <a:cs typeface="Arial" panose="020B0604020202020204" pitchFamily="34" charset="0"/>
              </a:rPr>
              <a:t> </a:t>
            </a:r>
          </a:p>
          <a:p>
            <a:pPr algn="ctr"/>
            <a:r>
              <a:rPr lang="de-DE" sz="7200" b="1" dirty="0">
                <a:latin typeface="Arial" panose="020B0604020202020204" pitchFamily="34" charset="0"/>
                <a:cs typeface="Arial" panose="020B0604020202020204" pitchFamily="34" charset="0"/>
              </a:rPr>
              <a:t>Eckart von Hirschhausen, </a:t>
            </a:r>
          </a:p>
          <a:p>
            <a:pPr algn="ctr"/>
            <a:r>
              <a:rPr lang="de-DE" sz="7200" b="1" i="1" dirty="0">
                <a:latin typeface="Arial" panose="020B0604020202020204" pitchFamily="34" charset="0"/>
                <a:cs typeface="Arial" panose="020B0604020202020204" pitchFamily="34" charset="0"/>
              </a:rPr>
              <a:t>Leonardo da Vinci und Vincent van Gogh</a:t>
            </a:r>
          </a:p>
          <a:p>
            <a:pPr algn="ctr"/>
            <a:endParaRPr lang="de-DE" sz="1800" b="1" dirty="0"/>
          </a:p>
          <a:p>
            <a:pPr algn="ctr" rtl="0"/>
            <a:endParaRPr lang="de-DE" sz="1800" b="0" dirty="0">
              <a:latin typeface="Arial" panose="020B0604020202020204" pitchFamily="34" charset="0"/>
              <a:cs typeface="Arial" panose="020B0604020202020204" pitchFamily="34" charset="0"/>
            </a:endParaRPr>
          </a:p>
          <a:p>
            <a:endParaRPr lang="de-DE" dirty="0"/>
          </a:p>
        </p:txBody>
      </p:sp>
      <p:sp>
        <p:nvSpPr>
          <p:cNvPr id="5" name="Textfeld 4">
            <a:extLst>
              <a:ext uri="{FF2B5EF4-FFF2-40B4-BE49-F238E27FC236}">
                <a16:creationId xmlns:a16="http://schemas.microsoft.com/office/drawing/2014/main" id="{B4603900-B57C-3A41-7FF1-55E8995033F2}"/>
              </a:ext>
            </a:extLst>
          </p:cNvPr>
          <p:cNvSpPr txBox="1"/>
          <p:nvPr/>
        </p:nvSpPr>
        <p:spPr>
          <a:xfrm rot="722710">
            <a:off x="7124852" y="5337665"/>
            <a:ext cx="5769463" cy="615553"/>
          </a:xfrm>
          <a:prstGeom prst="rect">
            <a:avLst/>
          </a:prstGeom>
          <a:noFill/>
        </p:spPr>
        <p:txBody>
          <a:bodyPr wrap="square">
            <a:spAutoFit/>
          </a:bodyPr>
          <a:lstStyle/>
          <a:p>
            <a:pPr algn="ctr" rtl="0"/>
            <a:r>
              <a:rPr lang="de-DE" sz="1700" b="0" dirty="0">
                <a:solidFill>
                  <a:srgbClr val="000000"/>
                </a:solidFill>
                <a:latin typeface="Arial" panose="020B0604020202020204" pitchFamily="34" charset="0"/>
                <a:cs typeface="Arial" panose="020B0604020202020204" pitchFamily="34" charset="0"/>
              </a:rPr>
              <a:t>Manchmal ist ADHS kein Problem. </a:t>
            </a:r>
          </a:p>
          <a:p>
            <a:pPr algn="ctr" rtl="0"/>
            <a:r>
              <a:rPr lang="de-DE" sz="1700" b="0" dirty="0">
                <a:solidFill>
                  <a:srgbClr val="000000"/>
                </a:solidFill>
                <a:latin typeface="Arial" panose="020B0604020202020204" pitchFamily="34" charset="0"/>
                <a:cs typeface="Arial" panose="020B0604020202020204" pitchFamily="34" charset="0"/>
              </a:rPr>
              <a:t>Dann muss man ADHS auch nicht behandeln</a:t>
            </a:r>
            <a:r>
              <a:rPr lang="de-DE" sz="1700" dirty="0">
                <a:solidFill>
                  <a:srgbClr val="000000"/>
                </a:solidFill>
                <a:latin typeface="Arial" panose="020B0604020202020204" pitchFamily="34" charset="0"/>
                <a:cs typeface="Arial" panose="020B0604020202020204" pitchFamily="34" charset="0"/>
              </a:rPr>
              <a:t>.</a:t>
            </a:r>
            <a:endParaRPr lang="de-DE" sz="1700" b="0" noProof="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98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anim calcmode="lin" valueType="num">
                                      <p:cBhvr>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 calcmode="lin" valueType="num">
                                      <p:cBhvr additive="base">
                                        <p:cTn id="3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 calcmode="lin" valueType="num">
                                      <p:cBhvr additive="base">
                                        <p:cTn id="3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52BC897C-7FB9-83FC-FF80-4192BFA7E030}"/>
              </a:ext>
            </a:extLst>
          </p:cNvPr>
          <p:cNvSpPr>
            <a:spLocks noGrp="1"/>
          </p:cNvSpPr>
          <p:nvPr>
            <p:ph type="sldNum" sz="quarter" idx="12"/>
          </p:nvPr>
        </p:nvSpPr>
        <p:spPr>
          <a:xfrm>
            <a:off x="11163743" y="5945824"/>
            <a:ext cx="642257" cy="365125"/>
          </a:xfrm>
        </p:spPr>
        <p:txBody>
          <a:bodyPr anchor="ctr">
            <a:normAutofit/>
          </a:bodyPr>
          <a:lstStyle/>
          <a:p>
            <a:pPr rtl="0">
              <a:spcAft>
                <a:spcPts val="600"/>
              </a:spcAft>
            </a:pPr>
            <a:fld id="{98C0CDE5-970C-4CC4-BF43-0DA127E73E82}" type="slidenum">
              <a:rPr lang="de-DE" noProof="0" smtClean="0"/>
              <a:pPr rtl="0">
                <a:spcAft>
                  <a:spcPts val="600"/>
                </a:spcAft>
              </a:pPr>
              <a:t>2</a:t>
            </a:fld>
            <a:endParaRPr lang="de-DE" noProof="0"/>
          </a:p>
        </p:txBody>
      </p:sp>
      <p:sp>
        <p:nvSpPr>
          <p:cNvPr id="5" name="Titel 4">
            <a:extLst>
              <a:ext uri="{FF2B5EF4-FFF2-40B4-BE49-F238E27FC236}">
                <a16:creationId xmlns:a16="http://schemas.microsoft.com/office/drawing/2014/main" id="{964ABDA3-2F10-D7E3-4019-644D7614CA7A}"/>
              </a:ext>
            </a:extLst>
          </p:cNvPr>
          <p:cNvSpPr>
            <a:spLocks noGrp="1"/>
          </p:cNvSpPr>
          <p:nvPr>
            <p:ph type="title"/>
          </p:nvPr>
        </p:nvSpPr>
        <p:spPr>
          <a:xfrm rot="21180000">
            <a:off x="288463" y="354491"/>
            <a:ext cx="4391191" cy="1325563"/>
          </a:xfrm>
        </p:spPr>
        <p:txBody>
          <a:bodyPr anchor="ctr">
            <a:normAutofit/>
          </a:bodyPr>
          <a:lstStyle/>
          <a:p>
            <a:r>
              <a:rPr lang="de-DE" sz="2800" b="0" dirty="0">
                <a:latin typeface="Arial" panose="020B0604020202020204" pitchFamily="34" charset="0"/>
                <a:cs typeface="Arial" panose="020B0604020202020204" pitchFamily="34" charset="0"/>
              </a:rPr>
              <a:t>Es wird schon…</a:t>
            </a:r>
          </a:p>
        </p:txBody>
      </p:sp>
      <p:pic>
        <p:nvPicPr>
          <p:cNvPr id="6" name="Grafik 5" descr="Ein Bild, das ClipArt enthält.&#10;&#10;Automatisch generierte Beschreibung">
            <a:extLst>
              <a:ext uri="{FF2B5EF4-FFF2-40B4-BE49-F238E27FC236}">
                <a16:creationId xmlns:a16="http://schemas.microsoft.com/office/drawing/2014/main" id="{46BAD99B-642B-38C2-1CC0-0FAB14A55E4F}"/>
              </a:ext>
            </a:extLst>
          </p:cNvPr>
          <p:cNvPicPr>
            <a:picLocks noChangeAspect="1"/>
          </p:cNvPicPr>
          <p:nvPr/>
        </p:nvPicPr>
        <p:blipFill>
          <a:blip r:embed="rId3"/>
          <a:stretch>
            <a:fillRect/>
          </a:stretch>
        </p:blipFill>
        <p:spPr>
          <a:xfrm>
            <a:off x="3277126" y="406663"/>
            <a:ext cx="783551" cy="783551"/>
          </a:xfrm>
          <a:prstGeom prst="rect">
            <a:avLst/>
          </a:prstGeom>
        </p:spPr>
      </p:pic>
      <p:pic>
        <p:nvPicPr>
          <p:cNvPr id="9" name="Inhaltsplatzhalter 8">
            <a:extLst>
              <a:ext uri="{FF2B5EF4-FFF2-40B4-BE49-F238E27FC236}">
                <a16:creationId xmlns:a16="http://schemas.microsoft.com/office/drawing/2014/main" id="{E4DB15B0-5BC2-D1F0-FDE3-781E3E98CA98}"/>
              </a:ext>
            </a:extLst>
          </p:cNvPr>
          <p:cNvPicPr>
            <a:picLocks noGrp="1" noChangeAspect="1"/>
          </p:cNvPicPr>
          <p:nvPr>
            <p:ph idx="1"/>
          </p:nvPr>
        </p:nvPicPr>
        <p:blipFill>
          <a:blip r:embed="rId4"/>
          <a:stretch>
            <a:fillRect/>
          </a:stretch>
        </p:blipFill>
        <p:spPr>
          <a:xfrm>
            <a:off x="3650719" y="1835150"/>
            <a:ext cx="6417205" cy="4812904"/>
          </a:xfrm>
        </p:spPr>
      </p:pic>
    </p:spTree>
    <p:extLst>
      <p:ext uri="{BB962C8B-B14F-4D97-AF65-F5344CB8AC3E}">
        <p14:creationId xmlns:p14="http://schemas.microsoft.com/office/powerpoint/2010/main" val="278655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C0BE94B-4531-D2F3-F063-05A7326D3656}"/>
              </a:ext>
            </a:extLst>
          </p:cNvPr>
          <p:cNvSpPr>
            <a:spLocks noGrp="1"/>
          </p:cNvSpPr>
          <p:nvPr>
            <p:ph type="sldNum" sz="quarter" idx="12"/>
          </p:nvPr>
        </p:nvSpPr>
        <p:spPr/>
        <p:txBody>
          <a:bodyPr/>
          <a:lstStyle/>
          <a:p>
            <a:pPr rtl="0"/>
            <a:fld id="{98C0CDE5-970C-4CC4-BF43-0DA127E73E82}" type="slidenum">
              <a:rPr lang="de-DE" noProof="0" smtClean="0"/>
              <a:t>20</a:t>
            </a:fld>
            <a:endParaRPr lang="de-DE" noProof="0"/>
          </a:p>
        </p:txBody>
      </p:sp>
      <p:sp>
        <p:nvSpPr>
          <p:cNvPr id="4" name="Titel 3">
            <a:extLst>
              <a:ext uri="{FF2B5EF4-FFF2-40B4-BE49-F238E27FC236}">
                <a16:creationId xmlns:a16="http://schemas.microsoft.com/office/drawing/2014/main" id="{6A611746-3CCB-622D-0F33-868C9D6CFFD7}"/>
              </a:ext>
            </a:extLst>
          </p:cNvPr>
          <p:cNvSpPr>
            <a:spLocks noGrp="1"/>
          </p:cNvSpPr>
          <p:nvPr>
            <p:ph type="title"/>
          </p:nvPr>
        </p:nvSpPr>
        <p:spPr>
          <a:xfrm rot="21180000">
            <a:off x="598871" y="134839"/>
            <a:ext cx="4391191" cy="1545844"/>
          </a:xfrm>
        </p:spPr>
        <p:txBody>
          <a:bodyPr>
            <a:normAutofit/>
          </a:bodyPr>
          <a:lstStyle/>
          <a:p>
            <a:r>
              <a:rPr lang="de-DE" sz="2800" dirty="0">
                <a:solidFill>
                  <a:srgbClr val="000000"/>
                </a:solidFill>
                <a:latin typeface="Arial" panose="020B0604020202020204" pitchFamily="34" charset="0"/>
                <a:cs typeface="Arial" panose="020B0604020202020204" pitchFamily="34" charset="0"/>
              </a:rPr>
              <a:t>     Dyskalkulie </a:t>
            </a:r>
            <a:br>
              <a:rPr lang="de-DE" sz="2800" dirty="0">
                <a:solidFill>
                  <a:srgbClr val="000000"/>
                </a:solidFill>
                <a:latin typeface="Arial" panose="020B0604020202020204" pitchFamily="34" charset="0"/>
                <a:cs typeface="Arial" panose="020B0604020202020204" pitchFamily="34" charset="0"/>
              </a:rPr>
            </a:br>
            <a:r>
              <a:rPr lang="de-DE" sz="2800" dirty="0">
                <a:solidFill>
                  <a:srgbClr val="000000"/>
                </a:solidFill>
                <a:latin typeface="Arial" panose="020B0604020202020204" pitchFamily="34" charset="0"/>
                <a:cs typeface="Arial" panose="020B0604020202020204" pitchFamily="34" charset="0"/>
              </a:rPr>
              <a:t>(Rechenschwäche)</a:t>
            </a:r>
            <a:endParaRPr lang="de-DE" sz="2800" dirty="0"/>
          </a:p>
        </p:txBody>
      </p:sp>
      <p:sp>
        <p:nvSpPr>
          <p:cNvPr id="5" name="Textplatzhalter 4">
            <a:extLst>
              <a:ext uri="{FF2B5EF4-FFF2-40B4-BE49-F238E27FC236}">
                <a16:creationId xmlns:a16="http://schemas.microsoft.com/office/drawing/2014/main" id="{17C485F9-E75E-09FF-4457-2C52A7B634A8}"/>
              </a:ext>
            </a:extLst>
          </p:cNvPr>
          <p:cNvSpPr>
            <a:spLocks noGrp="1"/>
          </p:cNvSpPr>
          <p:nvPr>
            <p:ph type="body" sz="quarter" idx="13"/>
          </p:nvPr>
        </p:nvSpPr>
        <p:spPr>
          <a:xfrm>
            <a:off x="2181752" y="1407893"/>
            <a:ext cx="9303119" cy="4903055"/>
          </a:xfrm>
        </p:spPr>
        <p:txBody>
          <a:bodyPr>
            <a:normAutofit/>
          </a:bodyPr>
          <a:lstStyle/>
          <a:p>
            <a:pPr marL="285750" indent="-285750" algn="l">
              <a:buFont typeface="Wingdings" panose="05000000000000000000" pitchFamily="2" charset="2"/>
              <a:buChar char="§"/>
            </a:pPr>
            <a:r>
              <a:rPr lang="de-DE" sz="1800" dirty="0">
                <a:solidFill>
                  <a:srgbClr val="000000"/>
                </a:solidFill>
                <a:latin typeface="Arial" panose="020B0604020202020204" pitchFamily="34" charset="0"/>
                <a:cs typeface="Arial" panose="020B0604020202020204" pitchFamily="34" charset="0"/>
              </a:rPr>
              <a:t>Beschreibt ausgeprägte Schwierigkeiten beim Erlernen des Rechnens. </a:t>
            </a:r>
          </a:p>
          <a:p>
            <a:pPr marL="285750" indent="-285750" algn="l">
              <a:buFont typeface="Wingdings" panose="05000000000000000000" pitchFamily="2" charset="2"/>
              <a:buChar char="§"/>
            </a:pPr>
            <a:r>
              <a:rPr lang="de-DE" sz="1800" dirty="0">
                <a:solidFill>
                  <a:srgbClr val="000000"/>
                </a:solidFill>
                <a:latin typeface="Arial" panose="020B0604020202020204" pitchFamily="34" charset="0"/>
                <a:cs typeface="Arial" panose="020B0604020202020204" pitchFamily="34" charset="0"/>
              </a:rPr>
              <a:t>wichtige Entwicklungsphase wurde ggf. verpasst/ evtl. auch organische Defizite wie Hör- oder Sehschwierigkeiten, aber auch psychische Probleme oder fehlende geistige Anregung. </a:t>
            </a:r>
          </a:p>
          <a:p>
            <a:pPr marL="285750" indent="-285750" algn="l">
              <a:buFont typeface="Wingdings" panose="05000000000000000000" pitchFamily="2" charset="2"/>
              <a:buChar char="§"/>
            </a:pPr>
            <a:r>
              <a:rPr lang="de-DE" sz="1800" dirty="0">
                <a:solidFill>
                  <a:srgbClr val="000000"/>
                </a:solidFill>
                <a:latin typeface="Arial" panose="020B0604020202020204" pitchFamily="34" charset="0"/>
                <a:cs typeface="Arial" panose="020B0604020202020204" pitchFamily="34" charset="0"/>
              </a:rPr>
              <a:t>Bereits Säuglinge können unterscheiden, ob eine bestimmte Menge groß oder klein ist, weshalb angenommen wird, dass ein gewisses Mengenverständnis angeboren ist.</a:t>
            </a:r>
          </a:p>
          <a:p>
            <a:pPr marL="171450" indent="-171450" algn="l">
              <a:buFont typeface="Wingdings" panose="05000000000000000000" pitchFamily="2" charset="2"/>
              <a:buChar char="§"/>
            </a:pPr>
            <a:r>
              <a:rPr lang="de-DE" sz="1800" dirty="0">
                <a:solidFill>
                  <a:srgbClr val="000000"/>
                </a:solidFill>
                <a:latin typeface="Arial" panose="020B0604020202020204" pitchFamily="34" charset="0"/>
                <a:cs typeface="Arial" panose="020B0604020202020204" pitchFamily="34" charset="0"/>
              </a:rPr>
              <a:t> ab Ende des ersten Schuljahrs ist eine Dyskalkulie klar zu erkennen.</a:t>
            </a:r>
          </a:p>
          <a:p>
            <a:pPr marL="171450" indent="-171450" algn="l">
              <a:buFont typeface="Wingdings" panose="05000000000000000000" pitchFamily="2" charset="2"/>
              <a:buChar char="§"/>
            </a:pPr>
            <a:r>
              <a:rPr lang="de-DE" sz="1800" dirty="0">
                <a:solidFill>
                  <a:srgbClr val="000000"/>
                </a:solidFill>
                <a:latin typeface="Arial" panose="020B0604020202020204" pitchFamily="34" charset="0"/>
                <a:cs typeface="Arial" panose="020B0604020202020204" pitchFamily="34" charset="0"/>
              </a:rPr>
              <a:t> In der Schule lässt sich die Diagnose indes nicht stellen. Lehrkräfte können aber   Screenings durchführen. Es gibt standardisierte Rechentests, die man schon ab Klasse 1 durchführen kann.“ Die Abweichung vom Durchschnitt in der jeweiligen Altersgruppe  könne erste Hinweise auf eine mögliche Dyskalkulie geben. </a:t>
            </a:r>
            <a:endParaRPr lang="de-DE" sz="1800" b="1" dirty="0">
              <a:solidFill>
                <a:srgbClr val="000000"/>
              </a:solidFill>
              <a:latin typeface="Arial" panose="020B0604020202020204" pitchFamily="34" charset="0"/>
              <a:cs typeface="Arial" panose="020B0604020202020204" pitchFamily="34" charset="0"/>
            </a:endParaRPr>
          </a:p>
          <a:p>
            <a:pPr marL="171450" indent="-171450" algn="l">
              <a:buFont typeface="Wingdings" panose="05000000000000000000" pitchFamily="2" charset="2"/>
              <a:buChar char="§"/>
            </a:pPr>
            <a:r>
              <a:rPr lang="de-DE" sz="1800" dirty="0">
                <a:solidFill>
                  <a:srgbClr val="000000"/>
                </a:solidFill>
                <a:latin typeface="Arial" panose="020B0604020202020204" pitchFamily="34" charset="0"/>
                <a:cs typeface="Arial" panose="020B0604020202020204" pitchFamily="34" charset="0"/>
              </a:rPr>
              <a:t> Zusammen mit den Eltern sollten eine vollständige Diagnostik  einholen – etwa in einer Kinder- und Jugendpsychiatrie oder einem sozialpädagogischen Zentrum. </a:t>
            </a:r>
          </a:p>
          <a:p>
            <a:pPr marL="171450" indent="-171450" algn="l">
              <a:buFont typeface="Wingdings" panose="05000000000000000000" pitchFamily="2" charset="2"/>
              <a:buChar char="§"/>
            </a:pPr>
            <a:r>
              <a:rPr lang="de-DE" sz="1800" dirty="0">
                <a:solidFill>
                  <a:srgbClr val="000000"/>
                </a:solidFill>
                <a:latin typeface="Arial" panose="020B0604020202020204" pitchFamily="34" charset="0"/>
                <a:cs typeface="Arial" panose="020B0604020202020204" pitchFamily="34" charset="0"/>
              </a:rPr>
              <a:t> Eine Kostenübernahme für </a:t>
            </a:r>
            <a:r>
              <a:rPr lang="de-DE" sz="1800" i="1" dirty="0">
                <a:solidFill>
                  <a:srgbClr val="000000"/>
                </a:solidFill>
                <a:latin typeface="Arial" panose="020B0604020202020204" pitchFamily="34" charset="0"/>
                <a:cs typeface="Arial" panose="020B0604020202020204" pitchFamily="34" charset="0"/>
              </a:rPr>
              <a:t>die Therapie </a:t>
            </a:r>
            <a:r>
              <a:rPr lang="de-DE" sz="1800" dirty="0">
                <a:solidFill>
                  <a:srgbClr val="000000"/>
                </a:solidFill>
                <a:latin typeface="Arial" panose="020B0604020202020204" pitchFamily="34" charset="0"/>
                <a:cs typeface="Arial" panose="020B0604020202020204" pitchFamily="34" charset="0"/>
              </a:rPr>
              <a:t>ist laut in den meisten Fällen nicht gegeben.</a:t>
            </a:r>
          </a:p>
        </p:txBody>
      </p:sp>
    </p:spTree>
    <p:extLst>
      <p:ext uri="{BB962C8B-B14F-4D97-AF65-F5344CB8AC3E}">
        <p14:creationId xmlns:p14="http://schemas.microsoft.com/office/powerpoint/2010/main" val="125861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additive="base">
                                        <p:cTn id="1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 calcmode="lin" valueType="num">
                                      <p:cBhvr additive="base">
                                        <p:cTn id="2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4BC4BBF-5943-2814-3EFD-5C0214E83158}"/>
              </a:ext>
            </a:extLst>
          </p:cNvPr>
          <p:cNvSpPr>
            <a:spLocks noGrp="1"/>
          </p:cNvSpPr>
          <p:nvPr>
            <p:ph type="sldNum" sz="quarter" idx="12"/>
          </p:nvPr>
        </p:nvSpPr>
        <p:spPr>
          <a:xfrm>
            <a:off x="11163743" y="5945824"/>
            <a:ext cx="642257" cy="365125"/>
          </a:xfrm>
        </p:spPr>
        <p:txBody>
          <a:bodyPr vert="horz" lIns="91440" tIns="45720" rIns="91440" bIns="45720" rtlCol="0" anchor="ctr">
            <a:normAutofit/>
          </a:bodyPr>
          <a:lstStyle/>
          <a:p>
            <a:pPr>
              <a:spcAft>
                <a:spcPts val="600"/>
              </a:spcAft>
            </a:pPr>
            <a:fld id="{98C0CDE5-970C-4CC4-BF43-0DA127E73E82}" type="slidenum">
              <a:rPr lang="de-DE" smtClean="0"/>
              <a:pPr>
                <a:spcAft>
                  <a:spcPts val="600"/>
                </a:spcAft>
              </a:pPr>
              <a:t>21</a:t>
            </a:fld>
            <a:endParaRPr lang="de-DE"/>
          </a:p>
        </p:txBody>
      </p:sp>
      <p:sp>
        <p:nvSpPr>
          <p:cNvPr id="5" name="Textfeld 4">
            <a:extLst>
              <a:ext uri="{FF2B5EF4-FFF2-40B4-BE49-F238E27FC236}">
                <a16:creationId xmlns:a16="http://schemas.microsoft.com/office/drawing/2014/main" id="{791290CF-EA4D-BBC6-0571-9004A1C4EE9A}"/>
              </a:ext>
            </a:extLst>
          </p:cNvPr>
          <p:cNvSpPr txBox="1"/>
          <p:nvPr/>
        </p:nvSpPr>
        <p:spPr>
          <a:xfrm>
            <a:off x="386000" y="1685510"/>
            <a:ext cx="9153525" cy="5032375"/>
          </a:xfrm>
          <a:prstGeom prst="rect">
            <a:avLst/>
          </a:prstGeom>
        </p:spPr>
        <p:txBody>
          <a:bodyPr vert="horz" lIns="91440" tIns="45720" rIns="91440" bIns="45720" rtlCol="0">
            <a:noAutofit/>
          </a:bodyPr>
          <a:lstStyle/>
          <a:p>
            <a:pPr marL="285750" indent="-228600">
              <a:lnSpc>
                <a:spcPct val="90000"/>
              </a:lnSpc>
              <a:spcAft>
                <a:spcPts val="600"/>
              </a:spcAft>
              <a:buFont typeface="Arial" panose="020B0604020202020204" pitchFamily="34" charset="0"/>
              <a:buChar char="•"/>
            </a:pPr>
            <a:r>
              <a:rPr lang="de-DE" sz="1600" dirty="0">
                <a:solidFill>
                  <a:srgbClr val="000000"/>
                </a:solidFill>
                <a:latin typeface="Arial" panose="020B0604020202020204" pitchFamily="34" charset="0"/>
                <a:cs typeface="Arial" panose="020B0604020202020204" pitchFamily="34" charset="0"/>
              </a:rPr>
              <a:t>Kann Ihr Kind sicher zählen? Hinweis: Auch rückwärts zählen lassen.</a:t>
            </a: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de-DE" sz="1600" dirty="0">
                <a:solidFill>
                  <a:srgbClr val="000000"/>
                </a:solidFill>
                <a:latin typeface="Arial" panose="020B0604020202020204" pitchFamily="34" charset="0"/>
                <a:cs typeface="Arial" panose="020B0604020202020204" pitchFamily="34" charset="0"/>
              </a:rPr>
              <a:t>Kann sich Ihr Kind eine Menge vorstellen und sie beziffern?</a:t>
            </a: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de-DE" sz="1600" dirty="0">
                <a:solidFill>
                  <a:srgbClr val="000000"/>
                </a:solidFill>
                <a:latin typeface="Arial" panose="020B0604020202020204" pitchFamily="34" charset="0"/>
                <a:cs typeface="Arial" panose="020B0604020202020204" pitchFamily="34" charset="0"/>
              </a:rPr>
              <a:t>Kann ihr Kind unterscheiden, dass 10 große Trauben weniger sind als ein gleich großer Haufen aus 30 Kaffeebohnen?</a:t>
            </a: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de-DE" sz="1600" dirty="0">
                <a:solidFill>
                  <a:srgbClr val="000000"/>
                </a:solidFill>
                <a:latin typeface="Arial" panose="020B0604020202020204" pitchFamily="34" charset="0"/>
                <a:cs typeface="Arial" panose="020B0604020202020204" pitchFamily="34" charset="0"/>
              </a:rPr>
              <a:t>Rechnet es zählend?</a:t>
            </a: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de-DE" sz="1600" dirty="0">
                <a:solidFill>
                  <a:srgbClr val="000000"/>
                </a:solidFill>
                <a:latin typeface="Arial" panose="020B0604020202020204" pitchFamily="34" charset="0"/>
                <a:cs typeface="Arial" panose="020B0604020202020204" pitchFamily="34" charset="0"/>
              </a:rPr>
              <a:t>Verwechselt es Einer und Zehner?</a:t>
            </a: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de-DE" sz="1600" dirty="0">
                <a:solidFill>
                  <a:srgbClr val="000000"/>
                </a:solidFill>
                <a:latin typeface="Arial" panose="020B0604020202020204" pitchFamily="34" charset="0"/>
                <a:cs typeface="Arial" panose="020B0604020202020204" pitchFamily="34" charset="0"/>
              </a:rPr>
              <a:t>Minusaufgaben fallen dem Kind schwerer als die Addition?</a:t>
            </a:r>
          </a:p>
          <a:p>
            <a:pPr marL="285750" indent="-228600">
              <a:lnSpc>
                <a:spcPct val="90000"/>
              </a:lnSpc>
              <a:spcAft>
                <a:spcPts val="600"/>
              </a:spcAft>
              <a:buFont typeface="Arial" panose="020B0604020202020204" pitchFamily="34" charset="0"/>
              <a:buChar char="•"/>
            </a:pPr>
            <a:endParaRPr lang="de-DE" sz="1600" dirty="0">
              <a:solidFill>
                <a:srgbClr val="000000"/>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de-DE" sz="1600" dirty="0">
                <a:solidFill>
                  <a:srgbClr val="000000"/>
                </a:solidFill>
                <a:latin typeface="Arial" panose="020B0604020202020204" pitchFamily="34" charset="0"/>
                <a:cs typeface="Arial" panose="020B0604020202020204" pitchFamily="34" charset="0"/>
              </a:rPr>
              <a:t>Muss das Kind neu rechnen, wenn bei der Rechenaufgabe die Zahlen umgestellt werden?</a:t>
            </a:r>
          </a:p>
        </p:txBody>
      </p:sp>
      <p:pic>
        <p:nvPicPr>
          <p:cNvPr id="7" name="Grafik 6" descr="Ein Bild, das Text, Bilderrahmen enthält.&#10;&#10;Automatisch generierte Beschreibung">
            <a:extLst>
              <a:ext uri="{FF2B5EF4-FFF2-40B4-BE49-F238E27FC236}">
                <a16:creationId xmlns:a16="http://schemas.microsoft.com/office/drawing/2014/main" id="{A1D9A6EA-1174-4D6C-1291-B6F1DBD9B27E}"/>
              </a:ext>
            </a:extLst>
          </p:cNvPr>
          <p:cNvPicPr>
            <a:picLocks noChangeAspect="1"/>
          </p:cNvPicPr>
          <p:nvPr/>
        </p:nvPicPr>
        <p:blipFill rotWithShape="1">
          <a:blip r:embed="rId2"/>
          <a:srcRect l="27021" r="-1" b="-1"/>
          <a:stretch/>
        </p:blipFill>
        <p:spPr>
          <a:xfrm>
            <a:off x="5525477" y="3429000"/>
            <a:ext cx="2203939" cy="1816107"/>
          </a:xfrm>
          <a:prstGeom prst="rect">
            <a:avLst/>
          </a:prstGeom>
          <a:noFill/>
        </p:spPr>
      </p:pic>
      <p:sp>
        <p:nvSpPr>
          <p:cNvPr id="9" name="Textfeld 8">
            <a:extLst>
              <a:ext uri="{FF2B5EF4-FFF2-40B4-BE49-F238E27FC236}">
                <a16:creationId xmlns:a16="http://schemas.microsoft.com/office/drawing/2014/main" id="{4ADAA68C-39E8-3D75-05DD-018B48FC52BB}"/>
              </a:ext>
            </a:extLst>
          </p:cNvPr>
          <p:cNvSpPr txBox="1"/>
          <p:nvPr/>
        </p:nvSpPr>
        <p:spPr>
          <a:xfrm>
            <a:off x="637443" y="875346"/>
            <a:ext cx="6115050" cy="341632"/>
          </a:xfrm>
          <a:prstGeom prst="rect">
            <a:avLst/>
          </a:prstGeom>
          <a:noFill/>
        </p:spPr>
        <p:txBody>
          <a:bodyPr wrap="square">
            <a:spAutoFit/>
          </a:bodyPr>
          <a:lstStyle/>
          <a:p>
            <a:pPr>
              <a:lnSpc>
                <a:spcPct val="90000"/>
              </a:lnSpc>
              <a:spcAft>
                <a:spcPts val="600"/>
              </a:spcAft>
            </a:pPr>
            <a:r>
              <a:rPr lang="de-DE" sz="1800" b="1" dirty="0">
                <a:solidFill>
                  <a:srgbClr val="000000"/>
                </a:solidFill>
                <a:latin typeface="Arial" panose="020B0604020202020204" pitchFamily="34" charset="0"/>
                <a:cs typeface="Arial" panose="020B0604020202020204" pitchFamily="34" charset="0"/>
              </a:rPr>
              <a:t>Anfangsverdacht wenn… </a:t>
            </a:r>
          </a:p>
        </p:txBody>
      </p:sp>
    </p:spTree>
    <p:extLst>
      <p:ext uri="{BB962C8B-B14F-4D97-AF65-F5344CB8AC3E}">
        <p14:creationId xmlns:p14="http://schemas.microsoft.com/office/powerpoint/2010/main" val="107291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 calcmode="lin" valueType="num">
                                      <p:cBhvr additive="base">
                                        <p:cTn id="3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13" end="13"/>
                                            </p:txEl>
                                          </p:spTgt>
                                        </p:tgtEl>
                                        <p:attrNameLst>
                                          <p:attrName>style.visibility</p:attrName>
                                        </p:attrNameLst>
                                      </p:cBhvr>
                                      <p:to>
                                        <p:strVal val="visible"/>
                                      </p:to>
                                    </p:set>
                                    <p:anim calcmode="lin" valueType="num">
                                      <p:cBhvr additive="base">
                                        <p:cTn id="37"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15" end="15"/>
                                            </p:txEl>
                                          </p:spTgt>
                                        </p:tgtEl>
                                        <p:attrNameLst>
                                          <p:attrName>style.visibility</p:attrName>
                                        </p:attrNameLst>
                                      </p:cBhvr>
                                      <p:to>
                                        <p:strVal val="visible"/>
                                      </p:to>
                                    </p:set>
                                    <p:anim calcmode="lin" valueType="num">
                                      <p:cBhvr additive="base">
                                        <p:cTn id="43" dur="500" fill="hold"/>
                                        <p:tgtEl>
                                          <p:spTgt spid="5">
                                            <p:txEl>
                                              <p:pRg st="15" end="1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01D5372-C36F-86D2-267E-172E88DFEFDE}"/>
              </a:ext>
            </a:extLst>
          </p:cNvPr>
          <p:cNvSpPr>
            <a:spLocks noGrp="1"/>
          </p:cNvSpPr>
          <p:nvPr>
            <p:ph type="sldNum" sz="quarter" idx="12"/>
          </p:nvPr>
        </p:nvSpPr>
        <p:spPr/>
        <p:txBody>
          <a:bodyPr/>
          <a:lstStyle/>
          <a:p>
            <a:pPr rtl="0"/>
            <a:fld id="{98C0CDE5-970C-4CC4-BF43-0DA127E73E82}" type="slidenum">
              <a:rPr lang="de-DE" noProof="0" smtClean="0"/>
              <a:t>22</a:t>
            </a:fld>
            <a:endParaRPr lang="de-DE" noProof="0"/>
          </a:p>
        </p:txBody>
      </p:sp>
      <p:sp>
        <p:nvSpPr>
          <p:cNvPr id="4" name="Titel 3">
            <a:extLst>
              <a:ext uri="{FF2B5EF4-FFF2-40B4-BE49-F238E27FC236}">
                <a16:creationId xmlns:a16="http://schemas.microsoft.com/office/drawing/2014/main" id="{F1C113ED-4B8F-B96D-7625-754FE85D749F}"/>
              </a:ext>
            </a:extLst>
          </p:cNvPr>
          <p:cNvSpPr>
            <a:spLocks noGrp="1"/>
          </p:cNvSpPr>
          <p:nvPr>
            <p:ph type="title"/>
          </p:nvPr>
        </p:nvSpPr>
        <p:spPr>
          <a:xfrm rot="21180000">
            <a:off x="157336" y="331700"/>
            <a:ext cx="4696878" cy="1325563"/>
          </a:xfrm>
        </p:spPr>
        <p:txBody>
          <a:bodyPr>
            <a:normAutofit/>
          </a:bodyPr>
          <a:lstStyle/>
          <a:p>
            <a:r>
              <a:rPr lang="de-DE" sz="2800" dirty="0">
                <a:latin typeface="Arial" panose="020B0604020202020204" pitchFamily="34" charset="0"/>
                <a:cs typeface="Arial" panose="020B0604020202020204" pitchFamily="34" charset="0"/>
              </a:rPr>
              <a:t>  Wer kann uns helfen ? </a:t>
            </a:r>
          </a:p>
        </p:txBody>
      </p:sp>
      <p:pic>
        <p:nvPicPr>
          <p:cNvPr id="7" name="Inhaltsplatzhalter 6" descr="Ein Bild, das Text enthält.&#10;&#10;Automatisch generierte Beschreibung">
            <a:extLst>
              <a:ext uri="{FF2B5EF4-FFF2-40B4-BE49-F238E27FC236}">
                <a16:creationId xmlns:a16="http://schemas.microsoft.com/office/drawing/2014/main" id="{5A997536-494C-0574-BE78-0479F262741B}"/>
              </a:ext>
            </a:extLst>
          </p:cNvPr>
          <p:cNvPicPr>
            <a:picLocks noGrp="1" noChangeAspect="1"/>
          </p:cNvPicPr>
          <p:nvPr>
            <p:ph idx="1"/>
          </p:nvPr>
        </p:nvPicPr>
        <p:blipFill>
          <a:blip r:embed="rId2"/>
          <a:stretch>
            <a:fillRect/>
          </a:stretch>
        </p:blipFill>
        <p:spPr>
          <a:xfrm>
            <a:off x="3772300" y="1596473"/>
            <a:ext cx="4647400" cy="4647400"/>
          </a:xfrm>
        </p:spPr>
      </p:pic>
    </p:spTree>
    <p:extLst>
      <p:ext uri="{BB962C8B-B14F-4D97-AF65-F5344CB8AC3E}">
        <p14:creationId xmlns:p14="http://schemas.microsoft.com/office/powerpoint/2010/main" val="411614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FE287780-58BB-7F69-8DE2-9EFC3663B4DC}"/>
              </a:ext>
            </a:extLst>
          </p:cNvPr>
          <p:cNvSpPr>
            <a:spLocks noGrp="1"/>
          </p:cNvSpPr>
          <p:nvPr>
            <p:ph type="ftr" sz="quarter" idx="11"/>
          </p:nvPr>
        </p:nvSpPr>
        <p:spPr>
          <a:xfrm rot="20410973">
            <a:off x="42630" y="332332"/>
            <a:ext cx="4698107" cy="1345865"/>
          </a:xfrm>
        </p:spPr>
        <p:txBody>
          <a:bodyPr/>
          <a:lstStyle/>
          <a:p>
            <a:pPr rtl="0"/>
            <a:r>
              <a:rPr lang="de-DE" noProof="0" dirty="0"/>
              <a:t>           </a:t>
            </a:r>
            <a:r>
              <a:rPr lang="de-DE" sz="3200" b="0" noProof="0" dirty="0">
                <a:solidFill>
                  <a:schemeClr val="accent6">
                    <a:lumMod val="60000"/>
                    <a:lumOff val="40000"/>
                  </a:schemeClr>
                </a:solidFill>
                <a:latin typeface="Arial" panose="020B0604020202020204" pitchFamily="34" charset="0"/>
                <a:cs typeface="Arial" panose="020B0604020202020204" pitchFamily="34" charset="0"/>
              </a:rPr>
              <a:t>Sicht durch die </a:t>
            </a:r>
          </a:p>
          <a:p>
            <a:pPr rtl="0"/>
            <a:r>
              <a:rPr lang="de-DE" sz="3200" b="0" noProof="0" dirty="0">
                <a:solidFill>
                  <a:schemeClr val="accent6">
                    <a:lumMod val="60000"/>
                    <a:lumOff val="40000"/>
                  </a:schemeClr>
                </a:solidFill>
                <a:latin typeface="Arial" panose="020B0604020202020204" pitchFamily="34" charset="0"/>
                <a:cs typeface="Arial" panose="020B0604020202020204" pitchFamily="34" charset="0"/>
              </a:rPr>
              <a:t>      „Stärken -Brille“ </a:t>
            </a:r>
          </a:p>
        </p:txBody>
      </p:sp>
      <p:sp>
        <p:nvSpPr>
          <p:cNvPr id="3" name="Foliennummernplatzhalter 2">
            <a:extLst>
              <a:ext uri="{FF2B5EF4-FFF2-40B4-BE49-F238E27FC236}">
                <a16:creationId xmlns:a16="http://schemas.microsoft.com/office/drawing/2014/main" id="{0197568E-86A3-0C3B-ACF8-4D7079876891}"/>
              </a:ext>
            </a:extLst>
          </p:cNvPr>
          <p:cNvSpPr>
            <a:spLocks noGrp="1"/>
          </p:cNvSpPr>
          <p:nvPr>
            <p:ph type="sldNum" sz="quarter" idx="12"/>
          </p:nvPr>
        </p:nvSpPr>
        <p:spPr/>
        <p:txBody>
          <a:bodyPr/>
          <a:lstStyle/>
          <a:p>
            <a:pPr rtl="0"/>
            <a:fld id="{98C0CDE5-970C-4CC4-BF43-0DA127E73E82}" type="slidenum">
              <a:rPr lang="de-DE" noProof="0" smtClean="0"/>
              <a:t>23</a:t>
            </a:fld>
            <a:endParaRPr lang="de-DE" noProof="0"/>
          </a:p>
        </p:txBody>
      </p:sp>
      <p:pic>
        <p:nvPicPr>
          <p:cNvPr id="5" name="Grafik 4" descr="Ein Bild, das Text enthält.&#10;&#10;Automatisch generierte Beschreibung">
            <a:extLst>
              <a:ext uri="{FF2B5EF4-FFF2-40B4-BE49-F238E27FC236}">
                <a16:creationId xmlns:a16="http://schemas.microsoft.com/office/drawing/2014/main" id="{10BEDDF5-494E-252D-E978-B778EA49BD73}"/>
              </a:ext>
            </a:extLst>
          </p:cNvPr>
          <p:cNvPicPr>
            <a:picLocks noChangeAspect="1"/>
          </p:cNvPicPr>
          <p:nvPr/>
        </p:nvPicPr>
        <p:blipFill>
          <a:blip r:embed="rId2"/>
          <a:stretch>
            <a:fillRect/>
          </a:stretch>
        </p:blipFill>
        <p:spPr>
          <a:xfrm>
            <a:off x="2333962" y="1537206"/>
            <a:ext cx="7354514" cy="5772149"/>
          </a:xfrm>
          <a:prstGeom prst="rect">
            <a:avLst/>
          </a:prstGeom>
        </p:spPr>
      </p:pic>
    </p:spTree>
    <p:extLst>
      <p:ext uri="{BB962C8B-B14F-4D97-AF65-F5344CB8AC3E}">
        <p14:creationId xmlns:p14="http://schemas.microsoft.com/office/powerpoint/2010/main" val="36305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oter Placeholder 1">
            <a:extLst>
              <a:ext uri="{FF2B5EF4-FFF2-40B4-BE49-F238E27FC236}">
                <a16:creationId xmlns:a16="http://schemas.microsoft.com/office/drawing/2014/main" id="{F3D2877E-C8EB-B56A-30F4-85B592B6C874}"/>
              </a:ext>
            </a:extLst>
          </p:cNvPr>
          <p:cNvSpPr>
            <a:spLocks noGrp="1"/>
          </p:cNvSpPr>
          <p:nvPr>
            <p:ph type="ftr" sz="quarter" idx="11"/>
          </p:nvPr>
        </p:nvSpPr>
        <p:spPr>
          <a:xfrm>
            <a:off x="911224" y="5945824"/>
            <a:ext cx="2639323" cy="365125"/>
          </a:xfrm>
        </p:spPr>
        <p:txBody>
          <a:bodyPr anchor="ctr">
            <a:normAutofit/>
          </a:bodyPr>
          <a:lstStyle/>
          <a:p>
            <a:pPr rtl="0">
              <a:spcAft>
                <a:spcPts val="600"/>
              </a:spcAft>
            </a:pPr>
            <a:r>
              <a:rPr lang="de-DE" sz="1500" noProof="0" dirty="0"/>
              <a:t>T. Leifer</a:t>
            </a:r>
          </a:p>
        </p:txBody>
      </p:sp>
      <p:sp>
        <p:nvSpPr>
          <p:cNvPr id="17" name="Slide Number Placeholder 2">
            <a:extLst>
              <a:ext uri="{FF2B5EF4-FFF2-40B4-BE49-F238E27FC236}">
                <a16:creationId xmlns:a16="http://schemas.microsoft.com/office/drawing/2014/main" id="{03F41A09-8B18-1A4E-2882-98A167C32FA3}"/>
              </a:ext>
            </a:extLst>
          </p:cNvPr>
          <p:cNvSpPr>
            <a:spLocks noGrp="1"/>
          </p:cNvSpPr>
          <p:nvPr>
            <p:ph type="sldNum" sz="quarter" idx="12"/>
          </p:nvPr>
        </p:nvSpPr>
        <p:spPr>
          <a:xfrm>
            <a:off x="11163743" y="5945824"/>
            <a:ext cx="642257" cy="365125"/>
          </a:xfrm>
        </p:spPr>
        <p:txBody>
          <a:bodyPr anchor="ctr">
            <a:normAutofit/>
          </a:bodyPr>
          <a:lstStyle/>
          <a:p>
            <a:pPr rtl="0">
              <a:spcAft>
                <a:spcPts val="600"/>
              </a:spcAft>
            </a:pPr>
            <a:fld id="{98C0CDE5-970C-4CC4-BF43-0DA127E73E82}" type="slidenum">
              <a:rPr lang="de-DE" noProof="0" smtClean="0"/>
              <a:pPr rtl="0">
                <a:spcAft>
                  <a:spcPts val="600"/>
                </a:spcAft>
              </a:pPr>
              <a:t>24</a:t>
            </a:fld>
            <a:endParaRPr lang="de-DE" noProof="0"/>
          </a:p>
        </p:txBody>
      </p:sp>
      <p:sp>
        <p:nvSpPr>
          <p:cNvPr id="4" name="Textplatzhalter 3">
            <a:extLst>
              <a:ext uri="{FF2B5EF4-FFF2-40B4-BE49-F238E27FC236}">
                <a16:creationId xmlns:a16="http://schemas.microsoft.com/office/drawing/2014/main" id="{A491D4C2-A665-25B7-B43E-4E3BF05A7146}"/>
              </a:ext>
            </a:extLst>
          </p:cNvPr>
          <p:cNvSpPr>
            <a:spLocks noGrp="1"/>
          </p:cNvSpPr>
          <p:nvPr>
            <p:ph type="title"/>
          </p:nvPr>
        </p:nvSpPr>
        <p:spPr>
          <a:xfrm rot="21180000">
            <a:off x="275696" y="355272"/>
            <a:ext cx="4391191" cy="1116045"/>
          </a:xfrm>
        </p:spPr>
        <p:txBody>
          <a:bodyPr anchor="ctr">
            <a:normAutofit fontScale="90000"/>
          </a:bodyPr>
          <a:lstStyle/>
          <a:p>
            <a:r>
              <a:rPr lang="de-DE" b="0" dirty="0">
                <a:latin typeface="Arial" panose="020B0604020202020204" pitchFamily="34" charset="0"/>
                <a:cs typeface="Arial" panose="020B0604020202020204" pitchFamily="34" charset="0"/>
              </a:rPr>
              <a:t>Haben Sie noch Fragen ? </a:t>
            </a:r>
          </a:p>
        </p:txBody>
      </p:sp>
      <p:pic>
        <p:nvPicPr>
          <p:cNvPr id="10" name="Bildplatzhalter 9" descr="Ein Bild, das Text, ClipArt enthält.&#10;&#10;Automatisch generierte Beschreibung">
            <a:extLst>
              <a:ext uri="{FF2B5EF4-FFF2-40B4-BE49-F238E27FC236}">
                <a16:creationId xmlns:a16="http://schemas.microsoft.com/office/drawing/2014/main" id="{0D3F2B01-E9B1-4A44-A06D-DCB2594A07E1}"/>
              </a:ext>
            </a:extLst>
          </p:cNvPr>
          <p:cNvPicPr>
            <a:picLocks noGrp="1" noChangeAspect="1"/>
          </p:cNvPicPr>
          <p:nvPr>
            <p:ph idx="1"/>
          </p:nvPr>
        </p:nvPicPr>
        <p:blipFill rotWithShape="1">
          <a:blip r:embed="rId3"/>
          <a:srcRect l="2655" r="17550" b="1"/>
          <a:stretch/>
        </p:blipFill>
        <p:spPr>
          <a:xfrm>
            <a:off x="2262279" y="1734734"/>
            <a:ext cx="9147175" cy="3811555"/>
          </a:xfrm>
          <a:noFill/>
        </p:spPr>
      </p:pic>
    </p:spTree>
    <p:extLst>
      <p:ext uri="{BB962C8B-B14F-4D97-AF65-F5344CB8AC3E}">
        <p14:creationId xmlns:p14="http://schemas.microsoft.com/office/powerpoint/2010/main" val="155906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F759139A-0794-42B5-84C4-5E9E21B10D1E}"/>
              </a:ext>
            </a:extLst>
          </p:cNvPr>
          <p:cNvSpPr>
            <a:spLocks noGrp="1"/>
          </p:cNvSpPr>
          <p:nvPr>
            <p:ph type="sldNum" sz="quarter" idx="12"/>
          </p:nvPr>
        </p:nvSpPr>
        <p:spPr>
          <a:xfrm>
            <a:off x="11163743" y="5945824"/>
            <a:ext cx="642257" cy="365125"/>
          </a:xfrm>
        </p:spPr>
        <p:txBody>
          <a:bodyPr rtlCol="0" anchor="ctr">
            <a:normAutofit/>
          </a:bodyPr>
          <a:lstStyle/>
          <a:p>
            <a:pPr rtl="0">
              <a:spcAft>
                <a:spcPts val="600"/>
              </a:spcAft>
            </a:pPr>
            <a:fld id="{98C0CDE5-970C-4CC4-BF43-0DA127E73E82}" type="slidenum">
              <a:rPr lang="de-DE" smtClean="0"/>
              <a:pPr rtl="0">
                <a:spcAft>
                  <a:spcPts val="600"/>
                </a:spcAft>
              </a:pPr>
              <a:t>3</a:t>
            </a:fld>
            <a:endParaRPr lang="de-DE"/>
          </a:p>
        </p:txBody>
      </p:sp>
      <p:sp>
        <p:nvSpPr>
          <p:cNvPr id="2" name="Titel 1">
            <a:extLst>
              <a:ext uri="{FF2B5EF4-FFF2-40B4-BE49-F238E27FC236}">
                <a16:creationId xmlns:a16="http://schemas.microsoft.com/office/drawing/2014/main" id="{DD1A9F9A-7914-429C-8B48-A81473A57190}"/>
              </a:ext>
            </a:extLst>
          </p:cNvPr>
          <p:cNvSpPr>
            <a:spLocks noGrp="1"/>
          </p:cNvSpPr>
          <p:nvPr>
            <p:ph type="title"/>
          </p:nvPr>
        </p:nvSpPr>
        <p:spPr>
          <a:xfrm rot="21180000">
            <a:off x="-19304" y="162056"/>
            <a:ext cx="5628091" cy="1325563"/>
          </a:xfrm>
        </p:spPr>
        <p:txBody>
          <a:bodyPr rtlCol="0" anchor="ctr">
            <a:noAutofit/>
          </a:bodyPr>
          <a:lstStyle/>
          <a:p>
            <a:br>
              <a:rPr lang="de-DE" sz="1600" dirty="0">
                <a:effectLst/>
                <a:latin typeface="Arial" panose="020B0604020202020204" pitchFamily="34" charset="0"/>
                <a:cs typeface="Arial" panose="020B0604020202020204" pitchFamily="34" charset="0"/>
              </a:rPr>
            </a:br>
            <a:br>
              <a:rPr lang="de-DE" sz="1600" b="0" dirty="0">
                <a:effectLst/>
                <a:latin typeface="Arial" panose="020B0604020202020204" pitchFamily="34" charset="0"/>
                <a:cs typeface="Arial" panose="020B0604020202020204" pitchFamily="34" charset="0"/>
              </a:rPr>
            </a:br>
            <a:r>
              <a:rPr lang="de-DE" sz="1800" b="0" dirty="0">
                <a:effectLst/>
                <a:latin typeface="Arial" panose="020B0604020202020204" pitchFamily="34" charset="0"/>
                <a:cs typeface="Arial" panose="020B0604020202020204" pitchFamily="34" charset="0"/>
              </a:rPr>
              <a:t>Wo könnte sich mein Kind </a:t>
            </a:r>
            <a:r>
              <a:rPr lang="de-DE" sz="1800" b="0" u="sng" dirty="0">
                <a:effectLst/>
                <a:latin typeface="Arial" panose="020B0604020202020204" pitchFamily="34" charset="0"/>
                <a:cs typeface="Arial" panose="020B0604020202020204" pitchFamily="34" charset="0"/>
              </a:rPr>
              <a:t>aktuell</a:t>
            </a:r>
            <a:r>
              <a:rPr lang="de-DE" sz="1800" b="0" dirty="0">
                <a:effectLst/>
                <a:latin typeface="Arial" panose="020B0604020202020204" pitchFamily="34" charset="0"/>
                <a:cs typeface="Arial" panose="020B0604020202020204" pitchFamily="34" charset="0"/>
              </a:rPr>
              <a:t> befinden?! </a:t>
            </a:r>
            <a:br>
              <a:rPr lang="de-DE" sz="1800" dirty="0">
                <a:effectLst/>
                <a:latin typeface="Arial" panose="020B0604020202020204" pitchFamily="34" charset="0"/>
                <a:cs typeface="Arial" panose="020B0604020202020204" pitchFamily="34" charset="0"/>
              </a:rPr>
            </a:br>
            <a:endParaRPr lang="de-DE" sz="1800" dirty="0">
              <a:latin typeface="Arial" panose="020B0604020202020204" pitchFamily="34" charset="0"/>
              <a:cs typeface="Arial" panose="020B0604020202020204" pitchFamily="34" charset="0"/>
            </a:endParaRPr>
          </a:p>
        </p:txBody>
      </p:sp>
      <p:pic>
        <p:nvPicPr>
          <p:cNvPr id="29" name="Inhaltsplatzhalter 28" descr="Ein Bild, das Text enthält.&#10;&#10;Automatisch generierte Beschreibung">
            <a:extLst>
              <a:ext uri="{FF2B5EF4-FFF2-40B4-BE49-F238E27FC236}">
                <a16:creationId xmlns:a16="http://schemas.microsoft.com/office/drawing/2014/main" id="{EDE4D3A2-4080-21B5-BA1A-079757F9A8BD}"/>
              </a:ext>
            </a:extLst>
          </p:cNvPr>
          <p:cNvPicPr>
            <a:picLocks noGrp="1" noChangeAspect="1"/>
          </p:cNvPicPr>
          <p:nvPr>
            <p:ph idx="1"/>
          </p:nvPr>
        </p:nvPicPr>
        <p:blipFill>
          <a:blip r:embed="rId3"/>
          <a:stretch>
            <a:fillRect/>
          </a:stretch>
        </p:blipFill>
        <p:spPr>
          <a:xfrm>
            <a:off x="2264655" y="1825624"/>
            <a:ext cx="8393819" cy="4670425"/>
          </a:xfrm>
        </p:spPr>
      </p:pic>
    </p:spTree>
    <p:extLst>
      <p:ext uri="{BB962C8B-B14F-4D97-AF65-F5344CB8AC3E}">
        <p14:creationId xmlns:p14="http://schemas.microsoft.com/office/powerpoint/2010/main" val="243994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34A1703-9EF3-AE68-3B2B-AD03531A6749}"/>
              </a:ext>
            </a:extLst>
          </p:cNvPr>
          <p:cNvSpPr>
            <a:spLocks noGrp="1"/>
          </p:cNvSpPr>
          <p:nvPr>
            <p:ph type="body" sz="quarter" idx="10"/>
          </p:nvPr>
        </p:nvSpPr>
        <p:spPr/>
        <p:txBody>
          <a:bodyPr/>
          <a:lstStyle/>
          <a:p>
            <a:endParaRPr lang="de-DE" dirty="0"/>
          </a:p>
        </p:txBody>
      </p:sp>
      <p:sp>
        <p:nvSpPr>
          <p:cNvPr id="3" name="Textplatzhalter 2">
            <a:extLst>
              <a:ext uri="{FF2B5EF4-FFF2-40B4-BE49-F238E27FC236}">
                <a16:creationId xmlns:a16="http://schemas.microsoft.com/office/drawing/2014/main" id="{B652FDE2-7DDB-1643-CC5C-773498D51162}"/>
              </a:ext>
            </a:extLst>
          </p:cNvPr>
          <p:cNvSpPr>
            <a:spLocks noGrp="1"/>
          </p:cNvSpPr>
          <p:nvPr>
            <p:ph type="body" sz="quarter" idx="11"/>
          </p:nvPr>
        </p:nvSpPr>
        <p:spPr/>
        <p:txBody>
          <a:bodyPr/>
          <a:lstStyle/>
          <a:p>
            <a:r>
              <a:rPr lang="de-DE" dirty="0"/>
              <a:t>Beziehungen </a:t>
            </a:r>
          </a:p>
        </p:txBody>
      </p:sp>
      <p:sp>
        <p:nvSpPr>
          <p:cNvPr id="4" name="Textplatzhalter 3">
            <a:extLst>
              <a:ext uri="{FF2B5EF4-FFF2-40B4-BE49-F238E27FC236}">
                <a16:creationId xmlns:a16="http://schemas.microsoft.com/office/drawing/2014/main" id="{6346B031-2524-8AED-A6C2-356AEA9A3D14}"/>
              </a:ext>
            </a:extLst>
          </p:cNvPr>
          <p:cNvSpPr>
            <a:spLocks noGrp="1"/>
          </p:cNvSpPr>
          <p:nvPr>
            <p:ph type="body" sz="quarter" idx="12"/>
          </p:nvPr>
        </p:nvSpPr>
        <p:spPr>
          <a:xfrm>
            <a:off x="4743023" y="1887959"/>
            <a:ext cx="606580" cy="1092200"/>
          </a:xfrm>
        </p:spPr>
        <p:txBody>
          <a:bodyPr/>
          <a:lstStyle/>
          <a:p>
            <a:endParaRPr lang="de-DE" dirty="0"/>
          </a:p>
        </p:txBody>
      </p:sp>
      <p:sp>
        <p:nvSpPr>
          <p:cNvPr id="5" name="Textplatzhalter 4">
            <a:extLst>
              <a:ext uri="{FF2B5EF4-FFF2-40B4-BE49-F238E27FC236}">
                <a16:creationId xmlns:a16="http://schemas.microsoft.com/office/drawing/2014/main" id="{A414E784-B655-E52E-E065-584E14C8333F}"/>
              </a:ext>
            </a:extLst>
          </p:cNvPr>
          <p:cNvSpPr>
            <a:spLocks noGrp="1"/>
          </p:cNvSpPr>
          <p:nvPr>
            <p:ph type="body" sz="quarter" idx="13"/>
          </p:nvPr>
        </p:nvSpPr>
        <p:spPr>
          <a:xfrm>
            <a:off x="5386581" y="2088090"/>
            <a:ext cx="2504132" cy="674160"/>
          </a:xfrm>
        </p:spPr>
        <p:txBody>
          <a:bodyPr>
            <a:normAutofit fontScale="92500"/>
          </a:bodyPr>
          <a:lstStyle/>
          <a:p>
            <a:r>
              <a:rPr lang="de-DE" dirty="0"/>
              <a:t>Eigenständigkeit </a:t>
            </a:r>
          </a:p>
        </p:txBody>
      </p:sp>
      <p:sp>
        <p:nvSpPr>
          <p:cNvPr id="6" name="Textplatzhalter 5">
            <a:extLst>
              <a:ext uri="{FF2B5EF4-FFF2-40B4-BE49-F238E27FC236}">
                <a16:creationId xmlns:a16="http://schemas.microsoft.com/office/drawing/2014/main" id="{20156A5A-AD83-D891-37EB-847700B83179}"/>
              </a:ext>
            </a:extLst>
          </p:cNvPr>
          <p:cNvSpPr>
            <a:spLocks noGrp="1"/>
          </p:cNvSpPr>
          <p:nvPr>
            <p:ph type="body" sz="quarter" idx="14"/>
          </p:nvPr>
        </p:nvSpPr>
        <p:spPr>
          <a:xfrm>
            <a:off x="7890713" y="1913782"/>
            <a:ext cx="606580" cy="1092200"/>
          </a:xfrm>
        </p:spPr>
        <p:txBody>
          <a:bodyPr/>
          <a:lstStyle/>
          <a:p>
            <a:endParaRPr lang="de-DE" dirty="0"/>
          </a:p>
        </p:txBody>
      </p:sp>
      <p:sp>
        <p:nvSpPr>
          <p:cNvPr id="7" name="Textplatzhalter 6">
            <a:extLst>
              <a:ext uri="{FF2B5EF4-FFF2-40B4-BE49-F238E27FC236}">
                <a16:creationId xmlns:a16="http://schemas.microsoft.com/office/drawing/2014/main" id="{B1D9A353-E197-98A4-740B-55D68BF89D36}"/>
              </a:ext>
            </a:extLst>
          </p:cNvPr>
          <p:cNvSpPr>
            <a:spLocks noGrp="1"/>
          </p:cNvSpPr>
          <p:nvPr>
            <p:ph type="body" sz="quarter" idx="15"/>
          </p:nvPr>
        </p:nvSpPr>
        <p:spPr>
          <a:xfrm>
            <a:off x="8435716" y="2105869"/>
            <a:ext cx="2959116" cy="656381"/>
          </a:xfrm>
        </p:spPr>
        <p:txBody>
          <a:bodyPr/>
          <a:lstStyle/>
          <a:p>
            <a:r>
              <a:rPr lang="de-DE" dirty="0"/>
              <a:t>Konfliktfähigkeit </a:t>
            </a:r>
          </a:p>
        </p:txBody>
      </p:sp>
      <p:sp>
        <p:nvSpPr>
          <p:cNvPr id="12" name="Textplatzhalter 11">
            <a:extLst>
              <a:ext uri="{FF2B5EF4-FFF2-40B4-BE49-F238E27FC236}">
                <a16:creationId xmlns:a16="http://schemas.microsoft.com/office/drawing/2014/main" id="{88CB274F-7C3E-0523-F613-DF032FC4D4AB}"/>
              </a:ext>
            </a:extLst>
          </p:cNvPr>
          <p:cNvSpPr>
            <a:spLocks noGrp="1"/>
          </p:cNvSpPr>
          <p:nvPr>
            <p:ph type="body" sz="quarter" idx="20"/>
          </p:nvPr>
        </p:nvSpPr>
        <p:spPr>
          <a:xfrm>
            <a:off x="761581" y="3034558"/>
            <a:ext cx="3397251" cy="3096895"/>
          </a:xfrm>
        </p:spPr>
        <p:txBody>
          <a:bodyPr>
            <a:noAutofit/>
          </a:bodyPr>
          <a:lstStyle/>
          <a:p>
            <a:r>
              <a:rPr lang="de-DE" sz="1700" dirty="0">
                <a:latin typeface="Arial" panose="020B0604020202020204" pitchFamily="34" charset="0"/>
                <a:cs typeface="Arial" panose="020B0604020202020204" pitchFamily="34" charset="0"/>
              </a:rPr>
              <a:t>Die erste Beziehung, die ein Kind erlebt, ist die zwischen den Eltern: </a:t>
            </a:r>
          </a:p>
          <a:p>
            <a:pPr marL="285750" indent="-285750">
              <a:buFont typeface="Arial" panose="020B0604020202020204" pitchFamily="34" charset="0"/>
              <a:buChar char="•"/>
            </a:pPr>
            <a:r>
              <a:rPr lang="de-DE" sz="1700" dirty="0">
                <a:latin typeface="Arial" panose="020B0604020202020204" pitchFamily="34" charset="0"/>
                <a:cs typeface="Arial" panose="020B0604020202020204" pitchFamily="34" charset="0"/>
              </a:rPr>
              <a:t>Wie reden die Eltern miteinander? Wie gehen sie miteinander um (z.B. respektvoll, hilfsbereit…)</a:t>
            </a:r>
          </a:p>
          <a:p>
            <a:r>
              <a:rPr lang="de-DE" sz="1700" dirty="0">
                <a:latin typeface="Arial" panose="020B0604020202020204" pitchFamily="34" charset="0"/>
                <a:cs typeface="Arial" panose="020B0604020202020204" pitchFamily="34" charset="0"/>
              </a:rPr>
              <a:t>Das Kind </a:t>
            </a:r>
            <a:r>
              <a:rPr lang="de-DE" sz="1700" b="1" dirty="0">
                <a:latin typeface="Arial" panose="020B0604020202020204" pitchFamily="34" charset="0"/>
                <a:cs typeface="Arial" panose="020B0604020202020204" pitchFamily="34" charset="0"/>
              </a:rPr>
              <a:t>„saugt“ </a:t>
            </a:r>
            <a:r>
              <a:rPr lang="de-DE" sz="1700" dirty="0">
                <a:latin typeface="Arial" panose="020B0604020202020204" pitchFamily="34" charset="0"/>
                <a:cs typeface="Arial" panose="020B0604020202020204" pitchFamily="34" charset="0"/>
              </a:rPr>
              <a:t>diese Eindrücke wie ein </a:t>
            </a:r>
            <a:r>
              <a:rPr lang="de-DE" sz="1700" b="1" dirty="0">
                <a:latin typeface="Arial" panose="020B0604020202020204" pitchFamily="34" charset="0"/>
                <a:cs typeface="Arial" panose="020B0604020202020204" pitchFamily="34" charset="0"/>
              </a:rPr>
              <a:t>Schwamm</a:t>
            </a:r>
            <a:r>
              <a:rPr lang="de-DE" sz="1700" dirty="0">
                <a:latin typeface="Arial" panose="020B0604020202020204" pitchFamily="34" charset="0"/>
                <a:cs typeface="Arial" panose="020B0604020202020204" pitchFamily="34" charset="0"/>
              </a:rPr>
              <a:t> auf und </a:t>
            </a:r>
            <a:r>
              <a:rPr lang="de-DE" sz="1700" b="1" dirty="0">
                <a:latin typeface="Arial" panose="020B0604020202020204" pitchFamily="34" charset="0"/>
                <a:cs typeface="Arial" panose="020B0604020202020204" pitchFamily="34" charset="0"/>
              </a:rPr>
              <a:t>imitiert</a:t>
            </a:r>
            <a:r>
              <a:rPr lang="de-DE" sz="1700" dirty="0">
                <a:latin typeface="Arial" panose="020B0604020202020204" pitchFamily="34" charset="0"/>
                <a:cs typeface="Arial" panose="020B0604020202020204" pitchFamily="34" charset="0"/>
              </a:rPr>
              <a:t> diese in seinem/ ihrem Umfeld. </a:t>
            </a:r>
            <a:endParaRPr lang="de-DE" sz="1700" u="sng" dirty="0">
              <a:latin typeface="Arial" panose="020B0604020202020204" pitchFamily="34" charset="0"/>
              <a:cs typeface="Arial" panose="020B0604020202020204" pitchFamily="34" charset="0"/>
            </a:endParaRPr>
          </a:p>
        </p:txBody>
      </p:sp>
      <p:sp>
        <p:nvSpPr>
          <p:cNvPr id="13" name="Textplatzhalter 12">
            <a:extLst>
              <a:ext uri="{FF2B5EF4-FFF2-40B4-BE49-F238E27FC236}">
                <a16:creationId xmlns:a16="http://schemas.microsoft.com/office/drawing/2014/main" id="{A33422E1-3CAA-02C2-9488-A3AF3A4D75CB}"/>
              </a:ext>
            </a:extLst>
          </p:cNvPr>
          <p:cNvSpPr>
            <a:spLocks noGrp="1"/>
          </p:cNvSpPr>
          <p:nvPr>
            <p:ph type="body" sz="quarter" idx="21"/>
          </p:nvPr>
        </p:nvSpPr>
        <p:spPr>
          <a:xfrm>
            <a:off x="4410075" y="3105151"/>
            <a:ext cx="3899738" cy="3387724"/>
          </a:xfrm>
        </p:spPr>
        <p:txBody>
          <a:bodyPr>
            <a:normAutofit/>
          </a:bodyPr>
          <a:lstStyle/>
          <a:p>
            <a:r>
              <a:rPr lang="de-DE" sz="1700" dirty="0">
                <a:solidFill>
                  <a:schemeClr val="accent6">
                    <a:lumMod val="50000"/>
                  </a:schemeClr>
                </a:solidFill>
                <a:latin typeface="Arial" panose="020B0604020202020204" pitchFamily="34" charset="0"/>
                <a:cs typeface="Arial" panose="020B0604020202020204" pitchFamily="34" charset="0"/>
              </a:rPr>
              <a:t>Ein Kind fühlt sich gut aufgehoben bei den(zwei) Menschen, die in allen Lebenslagen </a:t>
            </a:r>
            <a:r>
              <a:rPr lang="de-DE" sz="1700" b="1" dirty="0">
                <a:solidFill>
                  <a:schemeClr val="accent6">
                    <a:lumMod val="50000"/>
                  </a:schemeClr>
                </a:solidFill>
                <a:latin typeface="Arial" panose="020B0604020202020204" pitchFamily="34" charset="0"/>
                <a:cs typeface="Arial" panose="020B0604020202020204" pitchFamily="34" charset="0"/>
              </a:rPr>
              <a:t>an einem Strang </a:t>
            </a:r>
            <a:r>
              <a:rPr lang="de-DE" sz="1700" dirty="0">
                <a:solidFill>
                  <a:schemeClr val="accent6">
                    <a:lumMod val="50000"/>
                  </a:schemeClr>
                </a:solidFill>
                <a:latin typeface="Arial" panose="020B0604020202020204" pitchFamily="34" charset="0"/>
                <a:cs typeface="Arial" panose="020B0604020202020204" pitchFamily="34" charset="0"/>
              </a:rPr>
              <a:t>zu </a:t>
            </a:r>
            <a:r>
              <a:rPr lang="de-DE" sz="1700" b="1" dirty="0">
                <a:solidFill>
                  <a:schemeClr val="accent6">
                    <a:lumMod val="50000"/>
                  </a:schemeClr>
                </a:solidFill>
                <a:latin typeface="Arial" panose="020B0604020202020204" pitchFamily="34" charset="0"/>
                <a:cs typeface="Arial" panose="020B0604020202020204" pitchFamily="34" charset="0"/>
              </a:rPr>
              <a:t>ziehen scheinen</a:t>
            </a:r>
            <a:r>
              <a:rPr lang="de-DE" sz="1700" dirty="0">
                <a:solidFill>
                  <a:schemeClr val="accent6">
                    <a:lumMod val="50000"/>
                  </a:schemeClr>
                </a:solidFill>
                <a:latin typeface="Arial" panose="020B0604020202020204" pitchFamily="34" charset="0"/>
                <a:cs typeface="Arial" panose="020B0604020202020204" pitchFamily="34" charset="0"/>
              </a:rPr>
              <a:t>. </a:t>
            </a:r>
          </a:p>
          <a:p>
            <a:r>
              <a:rPr lang="de-DE" sz="1700" dirty="0">
                <a:solidFill>
                  <a:schemeClr val="accent6">
                    <a:lumMod val="50000"/>
                  </a:schemeClr>
                </a:solidFill>
                <a:latin typeface="Arial" panose="020B0604020202020204" pitchFamily="34" charset="0"/>
                <a:cs typeface="Arial" panose="020B0604020202020204" pitchFamily="34" charset="0"/>
              </a:rPr>
              <a:t>Diese Bestätigung des kindlichen Grundbedürfnis nach Schutz und Sicherheit ist ganz wesentlich für die Entwicklung seiner Eigenständigkeit: </a:t>
            </a:r>
          </a:p>
          <a:p>
            <a:pPr marL="285750" indent="-285750">
              <a:buFont typeface="Arial" panose="020B0604020202020204" pitchFamily="34" charset="0"/>
              <a:buChar char="•"/>
            </a:pPr>
            <a:r>
              <a:rPr lang="de-DE" sz="1700" i="1" dirty="0">
                <a:solidFill>
                  <a:schemeClr val="accent6">
                    <a:lumMod val="50000"/>
                  </a:schemeClr>
                </a:solidFill>
                <a:latin typeface="Arial" panose="020B0604020202020204" pitchFamily="34" charset="0"/>
                <a:cs typeface="Arial" panose="020B0604020202020204" pitchFamily="34" charset="0"/>
              </a:rPr>
              <a:t>„Mir kann nichts passieren“.</a:t>
            </a:r>
          </a:p>
          <a:p>
            <a:pPr marL="285750" indent="-285750">
              <a:buFont typeface="Arial" panose="020B0604020202020204" pitchFamily="34" charset="0"/>
              <a:buChar char="•"/>
            </a:pPr>
            <a:r>
              <a:rPr lang="de-DE" sz="1700" i="1" dirty="0">
                <a:solidFill>
                  <a:schemeClr val="accent6">
                    <a:lumMod val="50000"/>
                  </a:schemeClr>
                </a:solidFill>
                <a:latin typeface="Arial" panose="020B0604020202020204" pitchFamily="34" charset="0"/>
                <a:cs typeface="Arial" panose="020B0604020202020204" pitchFamily="34" charset="0"/>
              </a:rPr>
              <a:t>„Ich kann alles schaffen, was ich will“.</a:t>
            </a:r>
          </a:p>
          <a:p>
            <a:endParaRPr lang="de-DE" dirty="0"/>
          </a:p>
        </p:txBody>
      </p:sp>
      <p:sp>
        <p:nvSpPr>
          <p:cNvPr id="14" name="Textplatzhalter 13">
            <a:extLst>
              <a:ext uri="{FF2B5EF4-FFF2-40B4-BE49-F238E27FC236}">
                <a16:creationId xmlns:a16="http://schemas.microsoft.com/office/drawing/2014/main" id="{A1DEA614-57E7-7767-8C3C-69062FB4655E}"/>
              </a:ext>
            </a:extLst>
          </p:cNvPr>
          <p:cNvSpPr>
            <a:spLocks noGrp="1"/>
          </p:cNvSpPr>
          <p:nvPr>
            <p:ph type="body" sz="quarter" idx="22"/>
          </p:nvPr>
        </p:nvSpPr>
        <p:spPr>
          <a:xfrm>
            <a:off x="8309813" y="3122930"/>
            <a:ext cx="3286125" cy="3258819"/>
          </a:xfrm>
        </p:spPr>
        <p:txBody>
          <a:bodyPr>
            <a:noAutofit/>
          </a:bodyPr>
          <a:lstStyle/>
          <a:p>
            <a:r>
              <a:rPr lang="de-DE" sz="1700" dirty="0">
                <a:latin typeface="Arial" panose="020B0604020202020204" pitchFamily="34" charset="0"/>
                <a:cs typeface="Arial" panose="020B0604020202020204" pitchFamily="34" charset="0"/>
              </a:rPr>
              <a:t>Konfliktfähigkeit ist ein wichtiger Teil einer funktionierenden Beziehung: </a:t>
            </a:r>
          </a:p>
          <a:p>
            <a:pPr marL="285750" indent="-285750">
              <a:buFont typeface="Arial" panose="020B0604020202020204" pitchFamily="34" charset="0"/>
              <a:buChar char="•"/>
            </a:pPr>
            <a:r>
              <a:rPr lang="de-DE" sz="1700" dirty="0">
                <a:latin typeface="Arial" panose="020B0604020202020204" pitchFamily="34" charset="0"/>
                <a:cs typeface="Arial" panose="020B0604020202020204" pitchFamily="34" charset="0"/>
              </a:rPr>
              <a:t>Wie tragen die Eltern ihre Konflikte aus (verbal/ körperlich)? </a:t>
            </a:r>
          </a:p>
          <a:p>
            <a:pPr marL="285750" indent="-285750">
              <a:buFont typeface="Arial" panose="020B0604020202020204" pitchFamily="34" charset="0"/>
              <a:buChar char="•"/>
            </a:pPr>
            <a:r>
              <a:rPr lang="de-DE" sz="1700" dirty="0">
                <a:latin typeface="Arial" panose="020B0604020202020204" pitchFamily="34" charset="0"/>
                <a:cs typeface="Arial" panose="020B0604020202020204" pitchFamily="34" charset="0"/>
              </a:rPr>
              <a:t>Wie ist die Sprachwahl, fallen z.B. Schimpfwörter/ Beleidigungen…?</a:t>
            </a:r>
          </a:p>
          <a:p>
            <a:pPr marL="285750" indent="-285750">
              <a:buFont typeface="Arial" panose="020B0604020202020204" pitchFamily="34" charset="0"/>
              <a:buChar char="•"/>
            </a:pPr>
            <a:r>
              <a:rPr lang="de-DE" sz="1700" dirty="0">
                <a:latin typeface="Arial" panose="020B0604020202020204" pitchFamily="34" charset="0"/>
                <a:cs typeface="Arial" panose="020B0604020202020204" pitchFamily="34" charset="0"/>
              </a:rPr>
              <a:t>Gehen die Eltern auf die Bedürfnisse des Gegenüber bei der Lösung des Konfliktes ein, z.B. „Aktives Zuhören“?</a:t>
            </a:r>
          </a:p>
          <a:p>
            <a:pPr marL="285750" indent="-285750">
              <a:buFont typeface="Arial" panose="020B0604020202020204" pitchFamily="34" charset="0"/>
              <a:buChar char="•"/>
            </a:pPr>
            <a:endParaRPr lang="de-D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sz="1800" dirty="0">
              <a:latin typeface="Arial" panose="020B0604020202020204" pitchFamily="34" charset="0"/>
              <a:cs typeface="Arial" panose="020B0604020202020204" pitchFamily="34" charset="0"/>
            </a:endParaRPr>
          </a:p>
        </p:txBody>
      </p:sp>
      <p:sp>
        <p:nvSpPr>
          <p:cNvPr id="19" name="Titel 18">
            <a:extLst>
              <a:ext uri="{FF2B5EF4-FFF2-40B4-BE49-F238E27FC236}">
                <a16:creationId xmlns:a16="http://schemas.microsoft.com/office/drawing/2014/main" id="{207EEDCE-895F-9F8C-1AA6-23E66BFDA9A2}"/>
              </a:ext>
            </a:extLst>
          </p:cNvPr>
          <p:cNvSpPr>
            <a:spLocks noGrp="1"/>
          </p:cNvSpPr>
          <p:nvPr>
            <p:ph type="title"/>
          </p:nvPr>
        </p:nvSpPr>
        <p:spPr>
          <a:xfrm>
            <a:off x="0" y="365125"/>
            <a:ext cx="7909560" cy="1205756"/>
          </a:xfrm>
        </p:spPr>
        <p:txBody>
          <a:bodyPr>
            <a:normAutofit fontScale="90000"/>
          </a:bodyPr>
          <a:lstStyle/>
          <a:p>
            <a:pPr algn="ctr"/>
            <a:r>
              <a:rPr lang="de-DE" sz="3600" b="0" dirty="0">
                <a:latin typeface="Arial" panose="020B0604020202020204" pitchFamily="34" charset="0"/>
                <a:cs typeface="Arial" panose="020B0604020202020204" pitchFamily="34" charset="0"/>
              </a:rPr>
              <a:t>Eltern</a:t>
            </a:r>
            <a:br>
              <a:rPr lang="de-DE" sz="3600" b="0" dirty="0">
                <a:latin typeface="Arial" panose="020B0604020202020204" pitchFamily="34" charset="0"/>
                <a:cs typeface="Arial" panose="020B0604020202020204" pitchFamily="34" charset="0"/>
              </a:rPr>
            </a:br>
            <a:r>
              <a:rPr lang="de-DE" sz="3600" b="0" dirty="0">
                <a:latin typeface="Arial" panose="020B0604020202020204" pitchFamily="34" charset="0"/>
                <a:cs typeface="Arial" panose="020B0604020202020204" pitchFamily="34" charset="0"/>
              </a:rPr>
              <a:t>Die 1. „Influencer“ ihres Kindes </a:t>
            </a:r>
            <a:br>
              <a:rPr lang="de-DE" b="0" dirty="0">
                <a:latin typeface="Arial" panose="020B0604020202020204" pitchFamily="34" charset="0"/>
                <a:cs typeface="Arial" panose="020B0604020202020204" pitchFamily="34" charset="0"/>
              </a:rPr>
            </a:br>
            <a:r>
              <a:rPr lang="de-DE" sz="1200" b="0" dirty="0">
                <a:solidFill>
                  <a:schemeClr val="accent4">
                    <a:lumMod val="75000"/>
                  </a:schemeClr>
                </a:solidFill>
                <a:latin typeface="Arial" panose="020B0604020202020204" pitchFamily="34" charset="0"/>
                <a:cs typeface="Arial" panose="020B0604020202020204" pitchFamily="34" charset="0"/>
              </a:rPr>
              <a:t>(Der Einfluss des elterlichen Verhaltens)</a:t>
            </a:r>
          </a:p>
        </p:txBody>
      </p:sp>
    </p:spTree>
    <p:extLst>
      <p:ext uri="{BB962C8B-B14F-4D97-AF65-F5344CB8AC3E}">
        <p14:creationId xmlns:p14="http://schemas.microsoft.com/office/powerpoint/2010/main" val="345377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2">
                                            <p:txEl>
                                              <p:pRg st="1" end="1"/>
                                            </p:txEl>
                                          </p:spTgt>
                                        </p:tgtEl>
                                        <p:attrNameLst>
                                          <p:attrName>style.visibility</p:attrName>
                                        </p:attrNameLst>
                                      </p:cBhvr>
                                      <p:to>
                                        <p:strVal val="visible"/>
                                      </p:to>
                                    </p:set>
                                    <p:anim calcmode="lin" valueType="num">
                                      <p:cBhvr additive="base">
                                        <p:cTn id="24"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 calcmode="lin" valueType="num">
                                      <p:cBhvr additive="base">
                                        <p:cTn id="28"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nodePh="1">
                                  <p:stCondLst>
                                    <p:cond delay="0"/>
                                  </p:stCondLst>
                                  <p:endCondLst>
                                    <p:cond evt="begin" delay="0">
                                      <p:tn val="32"/>
                                    </p:cond>
                                  </p:endCondLst>
                                  <p:childTnLst>
                                    <p:set>
                                      <p:cBhvr>
                                        <p:cTn id="33"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0" end="0"/>
                                            </p:txEl>
                                          </p:spTgt>
                                        </p:tgtEl>
                                        <p:attrNameLst>
                                          <p:attrName>style.visibility</p:attrName>
                                        </p:attrNameLst>
                                      </p:cBhvr>
                                      <p:to>
                                        <p:strVal val="visible"/>
                                      </p:to>
                                    </p:set>
                                    <p:anim calcmode="lin" valueType="num">
                                      <p:cBhvr additive="base">
                                        <p:cTn id="3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 calcmode="lin" valueType="num">
                                      <p:cBhvr additive="base">
                                        <p:cTn id="44"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3">
                                            <p:txEl>
                                              <p:pRg st="1" end="1"/>
                                            </p:txEl>
                                          </p:spTgt>
                                        </p:tgtEl>
                                        <p:attrNameLst>
                                          <p:attrName>style.visibility</p:attrName>
                                        </p:attrNameLst>
                                      </p:cBhvr>
                                      <p:to>
                                        <p:strVal val="visible"/>
                                      </p:to>
                                    </p:set>
                                    <p:anim calcmode="lin" valueType="num">
                                      <p:cBhvr additive="base">
                                        <p:cTn id="48"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3">
                                            <p:txEl>
                                              <p:pRg st="1" end="1"/>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13">
                                            <p:txEl>
                                              <p:pRg st="2" end="2"/>
                                            </p:txEl>
                                          </p:spTgt>
                                        </p:tgtEl>
                                        <p:attrNameLst>
                                          <p:attrName>style.visibility</p:attrName>
                                        </p:attrNameLst>
                                      </p:cBhvr>
                                      <p:to>
                                        <p:strVal val="visible"/>
                                      </p:to>
                                    </p:set>
                                    <p:anim calcmode="lin" valueType="num">
                                      <p:cBhvr additive="base">
                                        <p:cTn id="52"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3">
                                            <p:txEl>
                                              <p:pRg st="2" end="2"/>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13">
                                            <p:txEl>
                                              <p:pRg st="3" end="3"/>
                                            </p:txEl>
                                          </p:spTgt>
                                        </p:tgtEl>
                                        <p:attrNameLst>
                                          <p:attrName>style.visibility</p:attrName>
                                        </p:attrNameLst>
                                      </p:cBhvr>
                                      <p:to>
                                        <p:strVal val="visible"/>
                                      </p:to>
                                    </p:set>
                                    <p:anim calcmode="lin" valueType="num">
                                      <p:cBhvr additive="base">
                                        <p:cTn id="56"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nodePh="1">
                                  <p:stCondLst>
                                    <p:cond delay="0"/>
                                  </p:stCondLst>
                                  <p:endCondLst>
                                    <p:cond evt="begin" delay="0">
                                      <p:tn val="60"/>
                                    </p:cond>
                                  </p:endCondLst>
                                  <p:childTnLst>
                                    <p:set>
                                      <p:cBhvr>
                                        <p:cTn id="6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7">
                                            <p:txEl>
                                              <p:pRg st="0" end="0"/>
                                            </p:txEl>
                                          </p:spTgt>
                                        </p:tgtEl>
                                        <p:attrNameLst>
                                          <p:attrName>style.visibility</p:attrName>
                                        </p:attrNameLst>
                                      </p:cBhvr>
                                      <p:to>
                                        <p:strVal val="visible"/>
                                      </p:to>
                                    </p:set>
                                    <p:anim calcmode="lin" valueType="num">
                                      <p:cBhvr additive="base">
                                        <p:cTn id="66"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14">
                                            <p:txEl>
                                              <p:pRg st="0" end="0"/>
                                            </p:txEl>
                                          </p:spTgt>
                                        </p:tgtEl>
                                        <p:attrNameLst>
                                          <p:attrName>style.visibility</p:attrName>
                                        </p:attrNameLst>
                                      </p:cBhvr>
                                      <p:to>
                                        <p:strVal val="visible"/>
                                      </p:to>
                                    </p:set>
                                    <p:anim calcmode="lin" valueType="num">
                                      <p:cBhvr additive="base">
                                        <p:cTn id="72"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14">
                                            <p:txEl>
                                              <p:pRg st="1" end="1"/>
                                            </p:txEl>
                                          </p:spTgt>
                                        </p:tgtEl>
                                        <p:attrNameLst>
                                          <p:attrName>style.visibility</p:attrName>
                                        </p:attrNameLst>
                                      </p:cBhvr>
                                      <p:to>
                                        <p:strVal val="visible"/>
                                      </p:to>
                                    </p:set>
                                    <p:anim calcmode="lin" valueType="num">
                                      <p:cBhvr additive="base">
                                        <p:cTn id="76"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14">
                                            <p:txEl>
                                              <p:pRg st="1" end="1"/>
                                            </p:txEl>
                                          </p:spTgt>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14">
                                            <p:txEl>
                                              <p:pRg st="2" end="2"/>
                                            </p:txEl>
                                          </p:spTgt>
                                        </p:tgtEl>
                                        <p:attrNameLst>
                                          <p:attrName>style.visibility</p:attrName>
                                        </p:attrNameLst>
                                      </p:cBhvr>
                                      <p:to>
                                        <p:strVal val="visible"/>
                                      </p:to>
                                    </p:set>
                                    <p:anim calcmode="lin" valueType="num">
                                      <p:cBhvr additive="base">
                                        <p:cTn id="80"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14">
                                            <p:txEl>
                                              <p:pRg st="2" end="2"/>
                                            </p:txEl>
                                          </p:spTgt>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14">
                                            <p:txEl>
                                              <p:pRg st="3" end="3"/>
                                            </p:txEl>
                                          </p:spTgt>
                                        </p:tgtEl>
                                        <p:attrNameLst>
                                          <p:attrName>style.visibility</p:attrName>
                                        </p:attrNameLst>
                                      </p:cBhvr>
                                      <p:to>
                                        <p:strVal val="visible"/>
                                      </p:to>
                                    </p:set>
                                    <p:anim calcmode="lin" valueType="num">
                                      <p:cBhvr additive="base">
                                        <p:cTn id="84"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79195BEB-A072-45D8-848D-E8CA744F9022}"/>
              </a:ext>
            </a:extLst>
          </p:cNvPr>
          <p:cNvSpPr>
            <a:spLocks noGrp="1"/>
          </p:cNvSpPr>
          <p:nvPr>
            <p:ph type="title"/>
          </p:nvPr>
        </p:nvSpPr>
        <p:spPr>
          <a:xfrm rot="-360000">
            <a:off x="235341" y="1130291"/>
            <a:ext cx="4506545" cy="734415"/>
          </a:xfrm>
        </p:spPr>
        <p:txBody>
          <a:bodyPr rtlCol="0">
            <a:normAutofit fontScale="90000"/>
          </a:bodyPr>
          <a:lstStyle/>
          <a:p>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2200" b="0" dirty="0">
                <a:latin typeface="Arial" panose="020B0604020202020204" pitchFamily="34" charset="0"/>
                <a:ea typeface="Times New Roman" panose="02020603050405020304" pitchFamily="18" charset="0"/>
                <a:cs typeface="Times New Roman" panose="02020603050405020304" pitchFamily="18" charset="0"/>
              </a:rPr>
              <a:t>Wie kann ich mein Kind allgemein dabei unterstützen, um es fit für den Übergang zu machen?! </a:t>
            </a:r>
            <a:endParaRPr lang="de-DE" sz="2200" b="0" dirty="0"/>
          </a:p>
        </p:txBody>
      </p:sp>
      <p:sp>
        <p:nvSpPr>
          <p:cNvPr id="2" name="Textplatzhalter 1">
            <a:extLst>
              <a:ext uri="{FF2B5EF4-FFF2-40B4-BE49-F238E27FC236}">
                <a16:creationId xmlns:a16="http://schemas.microsoft.com/office/drawing/2014/main" id="{6587D558-5792-4FF7-9111-65F4C874C61B}"/>
              </a:ext>
            </a:extLst>
          </p:cNvPr>
          <p:cNvSpPr>
            <a:spLocks noGrp="1"/>
          </p:cNvSpPr>
          <p:nvPr>
            <p:ph type="body" idx="1"/>
          </p:nvPr>
        </p:nvSpPr>
        <p:spPr>
          <a:xfrm>
            <a:off x="552952" y="2451956"/>
            <a:ext cx="4767910" cy="1102524"/>
          </a:xfrm>
        </p:spPr>
        <p:txBody>
          <a:bodyPr rtlCol="0">
            <a:normAutofit fontScale="25000" lnSpcReduction="20000"/>
          </a:bodyPr>
          <a:lstStyle/>
          <a:p>
            <a:pPr rtl="0"/>
            <a:r>
              <a:rPr lang="de-DE" dirty="0"/>
              <a:t> </a:t>
            </a:r>
          </a:p>
          <a:p>
            <a:pPr rtl="0"/>
            <a:r>
              <a:rPr lang="de-DE" sz="8000" b="0" dirty="0">
                <a:latin typeface="Arial" panose="020B0604020202020204" pitchFamily="34" charset="0"/>
                <a:cs typeface="Arial" panose="020B0604020202020204" pitchFamily="34" charset="0"/>
              </a:rPr>
              <a:t>Vorschlag: </a:t>
            </a:r>
          </a:p>
          <a:p>
            <a:pPr algn="ctr" rtl="0"/>
            <a:r>
              <a:rPr lang="de-DE" sz="8000" b="0" dirty="0">
                <a:latin typeface="Arial" panose="020B0604020202020204" pitchFamily="34" charset="0"/>
                <a:cs typeface="Arial" panose="020B0604020202020204" pitchFamily="34" charset="0"/>
              </a:rPr>
              <a:t>Der Grundsatz von Maria Montessori: </a:t>
            </a:r>
          </a:p>
          <a:p>
            <a:pPr algn="ctr" rtl="0"/>
            <a:r>
              <a:rPr lang="de-DE" sz="8000" b="0" dirty="0">
                <a:latin typeface="Arial" panose="020B0604020202020204" pitchFamily="34" charset="0"/>
                <a:cs typeface="Arial" panose="020B0604020202020204" pitchFamily="34" charset="0"/>
              </a:rPr>
              <a:t>"Hilf mir, es selbst zu tun“ </a:t>
            </a:r>
          </a:p>
          <a:p>
            <a:pPr rtl="0"/>
            <a:endParaRPr lang="de-DE" dirty="0"/>
          </a:p>
        </p:txBody>
      </p:sp>
      <p:sp>
        <p:nvSpPr>
          <p:cNvPr id="6" name="Textplatzhalter 5">
            <a:extLst>
              <a:ext uri="{FF2B5EF4-FFF2-40B4-BE49-F238E27FC236}">
                <a16:creationId xmlns:a16="http://schemas.microsoft.com/office/drawing/2014/main" id="{FE58025A-9737-434D-AE90-0CC9E7990286}"/>
              </a:ext>
            </a:extLst>
          </p:cNvPr>
          <p:cNvSpPr>
            <a:spLocks noGrp="1"/>
          </p:cNvSpPr>
          <p:nvPr>
            <p:ph type="body" sz="quarter" idx="13"/>
          </p:nvPr>
        </p:nvSpPr>
        <p:spPr>
          <a:xfrm>
            <a:off x="851079" y="3554480"/>
            <a:ext cx="8965044" cy="2756469"/>
          </a:xfrm>
        </p:spPr>
        <p:txBody>
          <a:bodyPr rtlCol="0">
            <a:normAutofit lnSpcReduction="10000"/>
          </a:bodyPr>
          <a:lstStyle/>
          <a:p>
            <a:endParaRPr lang="de-DE" sz="2000" b="1" dirty="0"/>
          </a:p>
          <a:p>
            <a:r>
              <a:rPr lang="de-DE" sz="2200" b="1" dirty="0">
                <a:solidFill>
                  <a:schemeClr val="accent6">
                    <a:lumMod val="50000"/>
                  </a:schemeClr>
                </a:solidFill>
                <a:latin typeface="Arial" panose="020B0604020202020204" pitchFamily="34" charset="0"/>
                <a:cs typeface="Arial" panose="020B0604020202020204" pitchFamily="34" charset="0"/>
              </a:rPr>
              <a:t>„</a:t>
            </a:r>
            <a:r>
              <a:rPr lang="de-DE" sz="2200" dirty="0">
                <a:solidFill>
                  <a:schemeClr val="accent6">
                    <a:lumMod val="50000"/>
                  </a:schemeClr>
                </a:solidFill>
                <a:latin typeface="Arial" panose="020B0604020202020204" pitchFamily="34" charset="0"/>
                <a:cs typeface="Arial" panose="020B0604020202020204" pitchFamily="34" charset="0"/>
              </a:rPr>
              <a:t>Zeig mir, wie es geht“</a:t>
            </a:r>
          </a:p>
          <a:p>
            <a:pPr marL="0" indent="0">
              <a:buNone/>
            </a:pPr>
            <a:r>
              <a:rPr lang="de-DE" sz="2200" dirty="0">
                <a:solidFill>
                  <a:schemeClr val="accent6">
                    <a:lumMod val="50000"/>
                  </a:schemeClr>
                </a:solidFill>
                <a:latin typeface="Arial" panose="020B0604020202020204" pitchFamily="34" charset="0"/>
                <a:cs typeface="Arial" panose="020B0604020202020204" pitchFamily="34" charset="0"/>
              </a:rPr>
              <a:t> </a:t>
            </a:r>
          </a:p>
          <a:p>
            <a:r>
              <a:rPr lang="de-DE" sz="2200" dirty="0">
                <a:solidFill>
                  <a:schemeClr val="accent6">
                    <a:lumMod val="50000"/>
                  </a:schemeClr>
                </a:solidFill>
                <a:latin typeface="Arial" panose="020B0604020202020204" pitchFamily="34" charset="0"/>
                <a:cs typeface="Arial" panose="020B0604020202020204" pitchFamily="34" charset="0"/>
              </a:rPr>
              <a:t>„Tu´ es nicht für mich“</a:t>
            </a:r>
          </a:p>
          <a:p>
            <a:pPr marL="0" indent="0">
              <a:buNone/>
            </a:pPr>
            <a:endParaRPr lang="de-DE" sz="2200" dirty="0">
              <a:solidFill>
                <a:schemeClr val="accent6">
                  <a:lumMod val="50000"/>
                </a:schemeClr>
              </a:solidFill>
              <a:latin typeface="Arial" panose="020B0604020202020204" pitchFamily="34" charset="0"/>
              <a:cs typeface="Arial" panose="020B0604020202020204" pitchFamily="34" charset="0"/>
            </a:endParaRPr>
          </a:p>
          <a:p>
            <a:r>
              <a:rPr lang="de-DE" sz="2200" dirty="0">
                <a:solidFill>
                  <a:schemeClr val="accent6">
                    <a:lumMod val="50000"/>
                  </a:schemeClr>
                </a:solidFill>
                <a:latin typeface="Arial" panose="020B0604020202020204" pitchFamily="34" charset="0"/>
                <a:cs typeface="Arial" panose="020B0604020202020204" pitchFamily="34" charset="0"/>
              </a:rPr>
              <a:t>„Ich kann und will es allein tun“</a:t>
            </a:r>
          </a:p>
          <a:p>
            <a:pPr marL="0" indent="0">
              <a:buNone/>
            </a:pPr>
            <a:endParaRPr lang="de-DE" dirty="0"/>
          </a:p>
          <a:p>
            <a:pPr marL="0" indent="0">
              <a:buNone/>
            </a:pPr>
            <a:r>
              <a:rPr lang="de-DE" sz="1300" dirty="0">
                <a:latin typeface="Arial" panose="020B0604020202020204" pitchFamily="34" charset="0"/>
                <a:cs typeface="Arial" panose="020B0604020202020204" pitchFamily="34" charset="0"/>
              </a:rPr>
              <a:t>                                                                                        </a:t>
            </a:r>
            <a:r>
              <a:rPr lang="de-DE" sz="1300" dirty="0">
                <a:solidFill>
                  <a:srgbClr val="000000"/>
                </a:solidFill>
                <a:latin typeface="Arial" panose="020B0604020202020204" pitchFamily="34" charset="0"/>
                <a:cs typeface="Arial" panose="020B0604020202020204" pitchFamily="34" charset="0"/>
              </a:rPr>
              <a:t>Montessori: Ärztin und Reformpädagogin, geb. 1870/ gest. 1956</a:t>
            </a:r>
          </a:p>
        </p:txBody>
      </p:sp>
      <p:sp>
        <p:nvSpPr>
          <p:cNvPr id="4" name="Foliennummernplatzhalt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rtlCol="0"/>
          <a:lstStyle/>
          <a:p>
            <a:pPr rtl="0"/>
            <a:fld id="{98C0CDE5-970C-4CC4-BF43-0DA127E73E82}" type="slidenum">
              <a:rPr lang="de-DE" smtClean="0"/>
              <a:pPr rtl="0"/>
              <a:t>5</a:t>
            </a:fld>
            <a:endParaRPr lang="de-DE"/>
          </a:p>
        </p:txBody>
      </p:sp>
      <p:pic>
        <p:nvPicPr>
          <p:cNvPr id="25" name="Grafik 24" descr="Ein Bild, das Text enthält.&#10;&#10;Automatisch generierte Beschreibung">
            <a:extLst>
              <a:ext uri="{FF2B5EF4-FFF2-40B4-BE49-F238E27FC236}">
                <a16:creationId xmlns:a16="http://schemas.microsoft.com/office/drawing/2014/main" id="{63F096D2-DB92-85BD-6577-E5DD1DCDBDF5}"/>
              </a:ext>
            </a:extLst>
          </p:cNvPr>
          <p:cNvPicPr>
            <a:picLocks noChangeAspect="1"/>
          </p:cNvPicPr>
          <p:nvPr/>
        </p:nvPicPr>
        <p:blipFill>
          <a:blip r:embed="rId3"/>
          <a:stretch>
            <a:fillRect/>
          </a:stretch>
        </p:blipFill>
        <p:spPr>
          <a:xfrm>
            <a:off x="6651886" y="2361863"/>
            <a:ext cx="1922973" cy="2497367"/>
          </a:xfrm>
          <a:prstGeom prst="rect">
            <a:avLst/>
          </a:prstGeom>
          <a:effectLst>
            <a:innerShdw blurRad="63500" dist="50800" dir="18900000">
              <a:prstClr val="black">
                <a:alpha val="50000"/>
              </a:prstClr>
            </a:innerShdw>
          </a:effectLst>
        </p:spPr>
      </p:pic>
      <p:pic>
        <p:nvPicPr>
          <p:cNvPr id="9" name="Bildplatzhalter 8" descr="Ein Bild, das Person, drinnen, Esstisch enthält.&#10;&#10;Automatisch generierte Beschreibung">
            <a:extLst>
              <a:ext uri="{FF2B5EF4-FFF2-40B4-BE49-F238E27FC236}">
                <a16:creationId xmlns:a16="http://schemas.microsoft.com/office/drawing/2014/main" id="{9E85D021-AFD5-5746-CF36-5FDCC9C84E85}"/>
              </a:ext>
            </a:extLst>
          </p:cNvPr>
          <p:cNvPicPr>
            <a:picLocks noGrp="1" noChangeAspect="1"/>
          </p:cNvPicPr>
          <p:nvPr>
            <p:ph type="pic" sz="quarter" idx="14"/>
          </p:nvPr>
        </p:nvPicPr>
        <p:blipFill>
          <a:blip r:embed="rId4"/>
          <a:srcRect l="28771" r="28771"/>
          <a:stretch>
            <a:fillRect/>
          </a:stretch>
        </p:blipFill>
        <p:spPr>
          <a:xfrm>
            <a:off x="8686341" y="3303520"/>
            <a:ext cx="1790232" cy="2108279"/>
          </a:xfrm>
        </p:spPr>
      </p:pic>
      <p:pic>
        <p:nvPicPr>
          <p:cNvPr id="11" name="Grafik 10" descr="Ein Bild, das Person, drinnen enthält.&#10;&#10;Automatisch generierte Beschreibung">
            <a:extLst>
              <a:ext uri="{FF2B5EF4-FFF2-40B4-BE49-F238E27FC236}">
                <a16:creationId xmlns:a16="http://schemas.microsoft.com/office/drawing/2014/main" id="{04A11DC2-259D-62C1-6BA1-F5E4802B169B}"/>
              </a:ext>
            </a:extLst>
          </p:cNvPr>
          <p:cNvPicPr>
            <a:picLocks noChangeAspect="1"/>
          </p:cNvPicPr>
          <p:nvPr/>
        </p:nvPicPr>
        <p:blipFill>
          <a:blip r:embed="rId5"/>
          <a:stretch>
            <a:fillRect/>
          </a:stretch>
        </p:blipFill>
        <p:spPr>
          <a:xfrm>
            <a:off x="7714973" y="656147"/>
            <a:ext cx="2867791" cy="1613132"/>
          </a:xfrm>
          <a:prstGeom prst="rect">
            <a:avLst/>
          </a:prstGeom>
        </p:spPr>
      </p:pic>
    </p:spTree>
    <p:extLst>
      <p:ext uri="{BB962C8B-B14F-4D97-AF65-F5344CB8AC3E}">
        <p14:creationId xmlns:p14="http://schemas.microsoft.com/office/powerpoint/2010/main" val="367141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A148DEB-7BDF-0F05-E177-C45E483D3EFA}"/>
              </a:ext>
            </a:extLst>
          </p:cNvPr>
          <p:cNvSpPr>
            <a:spLocks noGrp="1"/>
          </p:cNvSpPr>
          <p:nvPr>
            <p:ph type="sldNum" sz="quarter" idx="12"/>
          </p:nvPr>
        </p:nvSpPr>
        <p:spPr/>
        <p:txBody>
          <a:bodyPr/>
          <a:lstStyle/>
          <a:p>
            <a:pPr rtl="0"/>
            <a:fld id="{98C0CDE5-970C-4CC4-BF43-0DA127E73E82}" type="slidenum">
              <a:rPr lang="de-DE" noProof="0" smtClean="0"/>
              <a:t>6</a:t>
            </a:fld>
            <a:endParaRPr lang="de-DE" noProof="0"/>
          </a:p>
        </p:txBody>
      </p:sp>
      <p:sp>
        <p:nvSpPr>
          <p:cNvPr id="4" name="Titel 3">
            <a:extLst>
              <a:ext uri="{FF2B5EF4-FFF2-40B4-BE49-F238E27FC236}">
                <a16:creationId xmlns:a16="http://schemas.microsoft.com/office/drawing/2014/main" id="{002B2F80-5727-A036-0166-88B4B938D42F}"/>
              </a:ext>
            </a:extLst>
          </p:cNvPr>
          <p:cNvSpPr>
            <a:spLocks noGrp="1"/>
          </p:cNvSpPr>
          <p:nvPr>
            <p:ph type="title"/>
          </p:nvPr>
        </p:nvSpPr>
        <p:spPr>
          <a:xfrm rot="21180000">
            <a:off x="-35511" y="288979"/>
            <a:ext cx="4823517" cy="1325563"/>
          </a:xfrm>
        </p:spPr>
        <p:txBody>
          <a:bodyPr>
            <a:normAutofit/>
          </a:bodyPr>
          <a:lstStyle/>
          <a:p>
            <a:pPr algn="ctr"/>
            <a:r>
              <a:rPr lang="de-DE" sz="2000" b="0" dirty="0">
                <a:latin typeface="Arial" panose="020B0604020202020204" pitchFamily="34" charset="0"/>
                <a:cs typeface="Arial" panose="020B0604020202020204" pitchFamily="34" charset="0"/>
              </a:rPr>
              <a:t>Beispiele, um sein Kind auf dem Weg in die Selbstständigkeit zu unterstützen…</a:t>
            </a:r>
          </a:p>
        </p:txBody>
      </p:sp>
      <p:sp>
        <p:nvSpPr>
          <p:cNvPr id="6" name="Rectangle 1">
            <a:extLst>
              <a:ext uri="{FF2B5EF4-FFF2-40B4-BE49-F238E27FC236}">
                <a16:creationId xmlns:a16="http://schemas.microsoft.com/office/drawing/2014/main" id="{994E65C4-CB65-773D-F76A-DC92CAB2D86F}"/>
              </a:ext>
            </a:extLst>
          </p:cNvPr>
          <p:cNvSpPr>
            <a:spLocks noGrp="1" noChangeArrowheads="1"/>
          </p:cNvSpPr>
          <p:nvPr>
            <p:ph idx="1"/>
          </p:nvPr>
        </p:nvSpPr>
        <p:spPr bwMode="auto">
          <a:xfrm>
            <a:off x="1877916" y="1505162"/>
            <a:ext cx="9285827"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endParaRPr kumimoji="0" lang="de-DE" altLang="de-DE" sz="1800" b="1"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1800" b="1" i="0" u="none" strike="noStrike" cap="none" normalizeH="0" baseline="0" dirty="0">
                <a:ln>
                  <a:noFill/>
                </a:ln>
                <a:solidFill>
                  <a:schemeClr val="accent4">
                    <a:lumMod val="75000"/>
                  </a:schemeClr>
                </a:solidFill>
                <a:effectLst/>
                <a:latin typeface="Arial" panose="020B0604020202020204" pitchFamily="34" charset="0"/>
              </a:rPr>
              <a:t>Freiraum gewähren, entdecken lassen</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de-DE" altLang="de-DE" sz="1800" b="0" i="0" u="none" strike="noStrike" cap="none" normalizeH="0" baseline="0" dirty="0">
                <a:ln>
                  <a:noFill/>
                </a:ln>
                <a:solidFill>
                  <a:schemeClr val="accent4">
                    <a:lumMod val="75000"/>
                  </a:schemeClr>
                </a:solidFill>
                <a:effectLst/>
                <a:latin typeface="Arial" panose="020B0604020202020204" pitchFamily="34" charset="0"/>
              </a:rPr>
              <a:t> den Radius des Erkundens seiner/ ihrer Umgebung immer weiträumiger gestalten (vor dem Haus, die Straße entlang, </a:t>
            </a:r>
            <a:r>
              <a:rPr lang="de-DE" altLang="de-DE" sz="1800" dirty="0">
                <a:solidFill>
                  <a:schemeClr val="accent4">
                    <a:lumMod val="75000"/>
                  </a:schemeClr>
                </a:solidFill>
                <a:latin typeface="Arial" panose="020B0604020202020204" pitchFamily="34" charset="0"/>
              </a:rPr>
              <a:t>bis zur Schule,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de-DE" altLang="de-DE" sz="1800" dirty="0">
                <a:solidFill>
                  <a:schemeClr val="accent4">
                    <a:lumMod val="75000"/>
                  </a:schemeClr>
                </a:solidFill>
                <a:latin typeface="Arial" panose="020B0604020202020204" pitchFamily="34" charset="0"/>
              </a:rPr>
              <a:t>wenn möglich KEIN Elterntaxi -&gt; Walking -Bus oder ein Elternteil m. vielen Kids aus der Gegend... </a:t>
            </a:r>
            <a:endParaRPr kumimoji="0" lang="de-DE" altLang="de-DE" sz="1800" b="0"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de-DE" altLang="de-DE" sz="1800" b="1"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1800" b="1" i="0" u="none" strike="noStrike" cap="none" normalizeH="0" baseline="0" dirty="0">
                <a:ln>
                  <a:noFill/>
                </a:ln>
                <a:solidFill>
                  <a:schemeClr val="accent4">
                    <a:lumMod val="75000"/>
                  </a:schemeClr>
                </a:solidFill>
                <a:effectLst/>
                <a:latin typeface="Arial" panose="020B0604020202020204" pitchFamily="34" charset="0"/>
              </a:rPr>
              <a:t>Eigeninitiative zulassen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de-DE" altLang="de-DE" sz="1800" b="0" i="0" u="none" strike="noStrike" cap="none" normalizeH="0" baseline="0" dirty="0">
                <a:ln>
                  <a:noFill/>
                </a:ln>
                <a:solidFill>
                  <a:schemeClr val="accent4">
                    <a:lumMod val="75000"/>
                  </a:schemeClr>
                </a:solidFill>
                <a:effectLst/>
                <a:latin typeface="Arial" panose="020B0604020202020204" pitchFamily="34" charset="0"/>
              </a:rPr>
              <a:t>Bastel- Versuchsaufbauten zulassen, z.B. Knete selber machen, Regenmesser bauen…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de-DE" altLang="de-DE" sz="1800" dirty="0">
                <a:solidFill>
                  <a:schemeClr val="accent4">
                    <a:lumMod val="75000"/>
                  </a:schemeClr>
                </a:solidFill>
                <a:latin typeface="Arial" panose="020B0604020202020204" pitchFamily="34" charset="0"/>
              </a:rPr>
              <a:t>Kind möchte </a:t>
            </a:r>
            <a:r>
              <a:rPr lang="de-DE" altLang="de-DE" sz="1800" b="1" dirty="0">
                <a:solidFill>
                  <a:schemeClr val="accent4">
                    <a:lumMod val="75000"/>
                  </a:schemeClr>
                </a:solidFill>
                <a:latin typeface="Arial" panose="020B0604020202020204" pitchFamily="34" charset="0"/>
              </a:rPr>
              <a:t>selber</a:t>
            </a:r>
            <a:r>
              <a:rPr lang="de-DE" altLang="de-DE" sz="1800" dirty="0">
                <a:solidFill>
                  <a:schemeClr val="accent4">
                    <a:lumMod val="75000"/>
                  </a:schemeClr>
                </a:solidFill>
                <a:latin typeface="Arial" panose="020B0604020202020204" pitchFamily="34" charset="0"/>
              </a:rPr>
              <a:t> etwas backen/ kochen…</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de-DE" altLang="de-DE" sz="1800" dirty="0">
                <a:solidFill>
                  <a:schemeClr val="accent4">
                    <a:lumMod val="75000"/>
                  </a:schemeClr>
                </a:solidFill>
                <a:latin typeface="Arial" panose="020B0604020202020204" pitchFamily="34" charset="0"/>
              </a:rPr>
              <a:t>Verabredungen mit Mitschülern: innen werden getroffen </a:t>
            </a:r>
          </a:p>
          <a:p>
            <a:pPr marL="0" marR="0" lvl="0" indent="0" algn="l" defTabSz="914400" rtl="0" eaLnBrk="0" fontAlgn="base" latinLnBrk="0" hangingPunct="0">
              <a:lnSpc>
                <a:spcPct val="100000"/>
              </a:lnSpc>
              <a:spcBef>
                <a:spcPct val="0"/>
              </a:spcBef>
              <a:spcAft>
                <a:spcPct val="0"/>
              </a:spcAft>
              <a:buClrTx/>
              <a:buSzTx/>
              <a:buNone/>
              <a:tabLst/>
            </a:pPr>
            <a:endParaRPr kumimoji="0" lang="de-DE" altLang="de-DE" sz="1800" b="0"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1800" b="1" i="0" u="none" strike="noStrike" cap="none" normalizeH="0" baseline="0" dirty="0">
                <a:ln>
                  <a:noFill/>
                </a:ln>
                <a:solidFill>
                  <a:schemeClr val="accent4">
                    <a:lumMod val="75000"/>
                  </a:schemeClr>
                </a:solidFill>
                <a:effectLst/>
                <a:latin typeface="Arial" panose="020B0604020202020204" pitchFamily="34" charset="0"/>
              </a:rPr>
              <a:t>    Eigene Erfahrungen machen lassen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de-DE" altLang="de-DE" sz="1800" b="0" i="0" u="none" strike="noStrike" cap="none" normalizeH="0" baseline="0" dirty="0">
                <a:ln>
                  <a:noFill/>
                </a:ln>
                <a:solidFill>
                  <a:schemeClr val="accent4">
                    <a:lumMod val="75000"/>
                  </a:schemeClr>
                </a:solidFill>
                <a:effectLst/>
                <a:latin typeface="Arial" panose="020B0604020202020204" pitchFamily="34" charset="0"/>
              </a:rPr>
              <a:t>Sich lediglich danach erkundigen, </a:t>
            </a:r>
            <a:r>
              <a:rPr kumimoji="0" lang="de-DE" altLang="de-DE" sz="1800" b="1" i="0" u="none" strike="noStrike" cap="none" normalizeH="0" baseline="0" dirty="0">
                <a:ln>
                  <a:noFill/>
                </a:ln>
                <a:solidFill>
                  <a:schemeClr val="accent4">
                    <a:lumMod val="75000"/>
                  </a:schemeClr>
                </a:solidFill>
                <a:effectLst/>
                <a:latin typeface="Arial" panose="020B0604020202020204" pitchFamily="34" charset="0"/>
              </a:rPr>
              <a:t>ob </a:t>
            </a:r>
            <a:r>
              <a:rPr kumimoji="0" lang="de-DE" altLang="de-DE" sz="1800" i="0" u="none" strike="noStrike" cap="none" normalizeH="0" baseline="0" dirty="0">
                <a:ln>
                  <a:noFill/>
                </a:ln>
                <a:solidFill>
                  <a:schemeClr val="accent4">
                    <a:lumMod val="75000"/>
                  </a:schemeClr>
                </a:solidFill>
                <a:effectLst/>
                <a:latin typeface="Arial" panose="020B0604020202020204" pitchFamily="34" charset="0"/>
              </a:rPr>
              <a:t>es noch Fragen </a:t>
            </a:r>
            <a:r>
              <a:rPr kumimoji="0" lang="de-DE" altLang="de-DE" sz="1800" b="0" i="0" u="none" strike="noStrike" cap="none" normalizeH="0" baseline="0" dirty="0">
                <a:ln>
                  <a:noFill/>
                </a:ln>
                <a:solidFill>
                  <a:schemeClr val="accent4">
                    <a:lumMod val="75000"/>
                  </a:schemeClr>
                </a:solidFill>
                <a:effectLst/>
                <a:latin typeface="Arial" panose="020B0604020202020204" pitchFamily="34" charset="0"/>
              </a:rPr>
              <a:t>zu den Hausaufgaben gibt….</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de-DE" altLang="de-DE" sz="1800" i="0" u="sng" strike="noStrike" cap="none" normalizeH="0" baseline="0" dirty="0">
                <a:ln>
                  <a:noFill/>
                </a:ln>
                <a:solidFill>
                  <a:schemeClr val="accent4">
                    <a:lumMod val="75000"/>
                  </a:schemeClr>
                </a:solidFill>
                <a:effectLst/>
                <a:latin typeface="Arial" panose="020B0604020202020204" pitchFamily="34" charset="0"/>
              </a:rPr>
              <a:t>NICHT </a:t>
            </a:r>
            <a:r>
              <a:rPr kumimoji="0" lang="de-DE" altLang="de-DE" sz="1800" b="0" i="0" u="none" strike="noStrike" cap="none" normalizeH="0" dirty="0">
                <a:ln>
                  <a:noFill/>
                </a:ln>
                <a:solidFill>
                  <a:schemeClr val="accent4">
                    <a:lumMod val="75000"/>
                  </a:schemeClr>
                </a:solidFill>
                <a:effectLst/>
                <a:latin typeface="Arial" panose="020B0604020202020204" pitchFamily="34" charset="0"/>
              </a:rPr>
              <a:t>dem Kind die Verantwortung für SEINE/ IHRE </a:t>
            </a:r>
            <a:r>
              <a:rPr lang="de-DE" altLang="de-DE" sz="1800" baseline="0" dirty="0">
                <a:solidFill>
                  <a:schemeClr val="accent4">
                    <a:lumMod val="75000"/>
                  </a:schemeClr>
                </a:solidFill>
                <a:latin typeface="Arial" panose="020B0604020202020204" pitchFamily="34" charset="0"/>
              </a:rPr>
              <a:t>Hausaufgaben</a:t>
            </a:r>
            <a:r>
              <a:rPr lang="de-DE" altLang="de-DE" sz="1800" dirty="0">
                <a:solidFill>
                  <a:schemeClr val="accent4">
                    <a:lumMod val="75000"/>
                  </a:schemeClr>
                </a:solidFill>
                <a:latin typeface="Arial" panose="020B0604020202020204" pitchFamily="34" charset="0"/>
              </a:rPr>
              <a:t> abnehmen</a:t>
            </a:r>
          </a:p>
          <a:p>
            <a:pPr marL="0" marR="0" lvl="0" indent="0" algn="l" defTabSz="914400" rtl="0" eaLnBrk="0" fontAlgn="base" latinLnBrk="0" hangingPunct="0">
              <a:lnSpc>
                <a:spcPct val="100000"/>
              </a:lnSpc>
              <a:spcBef>
                <a:spcPct val="0"/>
              </a:spcBef>
              <a:spcAft>
                <a:spcPct val="0"/>
              </a:spcAft>
              <a:buClrTx/>
              <a:buSzTx/>
              <a:buNone/>
              <a:tabLst/>
            </a:pPr>
            <a:endParaRPr lang="de-DE" altLang="de-DE" sz="1800" dirty="0">
              <a:solidFill>
                <a:schemeClr val="accent4">
                  <a:lumMod val="75000"/>
                </a:schemeClr>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1800" b="0" i="1" u="none" strike="noStrike" cap="none" normalizeH="0" baseline="0" dirty="0">
                <a:ln>
                  <a:noFill/>
                </a:ln>
                <a:solidFill>
                  <a:schemeClr val="accent4">
                    <a:lumMod val="75000"/>
                  </a:schemeClr>
                </a:solidFill>
                <a:effectLst/>
                <a:latin typeface="Arial" panose="020B0604020202020204" pitchFamily="34" charset="0"/>
              </a:rPr>
              <a:t>-&gt; bestenfalls Rüge durc</a:t>
            </a:r>
            <a:r>
              <a:rPr lang="de-DE" altLang="de-DE" sz="1800" i="1" dirty="0">
                <a:solidFill>
                  <a:schemeClr val="accent4">
                    <a:lumMod val="75000"/>
                  </a:schemeClr>
                </a:solidFill>
                <a:latin typeface="Arial" panose="020B0604020202020204" pitchFamily="34" charset="0"/>
              </a:rPr>
              <a:t>h Pädagogen: in, wenn Hausaufgaben „hingeschmiert“ oder zu  </a:t>
            </a:r>
          </a:p>
          <a:p>
            <a:pPr marL="0" marR="0" lvl="0" indent="0" algn="l" defTabSz="914400" rtl="0" eaLnBrk="0" fontAlgn="base" latinLnBrk="0" hangingPunct="0">
              <a:lnSpc>
                <a:spcPct val="100000"/>
              </a:lnSpc>
              <a:spcBef>
                <a:spcPct val="0"/>
              </a:spcBef>
              <a:spcAft>
                <a:spcPct val="0"/>
              </a:spcAft>
              <a:buClrTx/>
              <a:buSzTx/>
              <a:buNone/>
              <a:tabLst/>
            </a:pPr>
            <a:r>
              <a:rPr lang="de-DE" altLang="de-DE" sz="1800" i="1" dirty="0">
                <a:solidFill>
                  <a:schemeClr val="accent4">
                    <a:lumMod val="75000"/>
                  </a:schemeClr>
                </a:solidFill>
                <a:latin typeface="Arial" panose="020B0604020202020204" pitchFamily="34" charset="0"/>
              </a:rPr>
              <a:t>    oft vergessen wurden.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1400" b="0" i="0" u="none" strike="noStrike" cap="none" normalizeH="0" baseline="0" dirty="0">
              <a:ln>
                <a:noFill/>
              </a:ln>
              <a:solidFill>
                <a:schemeClr val="accent4">
                  <a:lumMod val="75000"/>
                </a:schemeClr>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1800" b="0" i="0" u="none" strike="noStrike" cap="none" normalizeH="0" baseline="0" dirty="0">
              <a:ln>
                <a:noFill/>
              </a:ln>
              <a:solidFill>
                <a:schemeClr val="accent4">
                  <a:lumMod val="75000"/>
                </a:schemeClr>
              </a:solidFill>
              <a:effectLst/>
              <a:latin typeface="Arial" panose="020B0604020202020204" pitchFamily="34" charset="0"/>
            </a:endParaRPr>
          </a:p>
        </p:txBody>
      </p:sp>
    </p:spTree>
    <p:extLst>
      <p:ext uri="{BB962C8B-B14F-4D97-AF65-F5344CB8AC3E}">
        <p14:creationId xmlns:p14="http://schemas.microsoft.com/office/powerpoint/2010/main" val="338767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CF0408DD-2F08-FA18-CAD8-46E73D7DE239}"/>
              </a:ext>
            </a:extLst>
          </p:cNvPr>
          <p:cNvSpPr>
            <a:spLocks noGrp="1"/>
          </p:cNvSpPr>
          <p:nvPr>
            <p:ph type="sldNum" sz="quarter" idx="12"/>
          </p:nvPr>
        </p:nvSpPr>
        <p:spPr/>
        <p:txBody>
          <a:bodyPr/>
          <a:lstStyle/>
          <a:p>
            <a:pPr rtl="0"/>
            <a:fld id="{98C0CDE5-970C-4CC4-BF43-0DA127E73E82}" type="slidenum">
              <a:rPr lang="de-DE" noProof="0" smtClean="0"/>
              <a:t>7</a:t>
            </a:fld>
            <a:endParaRPr lang="de-DE" noProof="0"/>
          </a:p>
        </p:txBody>
      </p:sp>
      <p:sp>
        <p:nvSpPr>
          <p:cNvPr id="4" name="Titel 3">
            <a:extLst>
              <a:ext uri="{FF2B5EF4-FFF2-40B4-BE49-F238E27FC236}">
                <a16:creationId xmlns:a16="http://schemas.microsoft.com/office/drawing/2014/main" id="{F0D3FB0B-83F4-AFD4-55D4-FAEA00BEA167}"/>
              </a:ext>
            </a:extLst>
          </p:cNvPr>
          <p:cNvSpPr>
            <a:spLocks noGrp="1"/>
          </p:cNvSpPr>
          <p:nvPr>
            <p:ph type="title"/>
          </p:nvPr>
        </p:nvSpPr>
        <p:spPr>
          <a:xfrm rot="21180000">
            <a:off x="286057" y="315164"/>
            <a:ext cx="5036583" cy="1325563"/>
          </a:xfrm>
        </p:spPr>
        <p:txBody>
          <a:bodyPr>
            <a:normAutofit/>
          </a:bodyPr>
          <a:lstStyle/>
          <a:p>
            <a:r>
              <a:rPr lang="de-DE" sz="2000" b="0" dirty="0">
                <a:latin typeface="Arial" panose="020B0604020202020204" pitchFamily="34" charset="0"/>
                <a:cs typeface="Arial" panose="020B0604020202020204" pitchFamily="34" charset="0"/>
              </a:rPr>
              <a:t>Beispiele, um sein Kind auf dem Weg in die Selbstständigkeit zu unterstützen…</a:t>
            </a:r>
            <a:endParaRPr lang="de-DE" sz="2000" b="0" dirty="0"/>
          </a:p>
        </p:txBody>
      </p:sp>
      <p:sp>
        <p:nvSpPr>
          <p:cNvPr id="5" name="Inhaltsplatzhalter 4">
            <a:extLst>
              <a:ext uri="{FF2B5EF4-FFF2-40B4-BE49-F238E27FC236}">
                <a16:creationId xmlns:a16="http://schemas.microsoft.com/office/drawing/2014/main" id="{873A6520-A954-622E-CDB5-E94CE2095164}"/>
              </a:ext>
            </a:extLst>
          </p:cNvPr>
          <p:cNvSpPr>
            <a:spLocks noGrp="1"/>
          </p:cNvSpPr>
          <p:nvPr>
            <p:ph idx="1"/>
          </p:nvPr>
        </p:nvSpPr>
        <p:spPr>
          <a:xfrm>
            <a:off x="1042296" y="1777047"/>
            <a:ext cx="10442575" cy="4533901"/>
          </a:xfrm>
        </p:spPr>
        <p:txBody>
          <a:bodyPr>
            <a:normAutofit fontScale="32500" lnSpcReduction="20000"/>
          </a:bodyPr>
          <a:lstStyle/>
          <a:p>
            <a:pPr marL="0" marR="0" lvl="0" indent="0" algn="l" defTabSz="914400" rtl="0" eaLnBrk="0" fontAlgn="base" latinLnBrk="0" hangingPunct="0">
              <a:lnSpc>
                <a:spcPct val="100000"/>
              </a:lnSpc>
              <a:spcBef>
                <a:spcPct val="0"/>
              </a:spcBef>
              <a:spcAft>
                <a:spcPct val="0"/>
              </a:spcAft>
              <a:buClrTx/>
              <a:buSzTx/>
              <a:buNone/>
              <a:tabLst/>
            </a:pPr>
            <a:endParaRPr kumimoji="0" lang="de-DE" altLang="de-DE" sz="3200" b="1"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5500" b="1" i="0" u="none" strike="noStrike" cap="none" normalizeH="0" baseline="0" dirty="0">
                <a:ln>
                  <a:noFill/>
                </a:ln>
                <a:solidFill>
                  <a:schemeClr val="accent4">
                    <a:lumMod val="75000"/>
                  </a:schemeClr>
                </a:solidFill>
                <a:effectLst/>
                <a:latin typeface="Arial" panose="020B0604020202020204" pitchFamily="34" charset="0"/>
              </a:rPr>
              <a:t>Entscheidungen treffen lassen</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de-DE" altLang="de-DE" sz="5500" b="0" i="0" u="none" strike="noStrike" cap="none" normalizeH="0" baseline="0" dirty="0">
                <a:ln>
                  <a:noFill/>
                </a:ln>
                <a:solidFill>
                  <a:schemeClr val="accent4">
                    <a:lumMod val="75000"/>
                  </a:schemeClr>
                </a:solidFill>
                <a:effectLst/>
                <a:latin typeface="Arial" panose="020B0604020202020204" pitchFamily="34" charset="0"/>
              </a:rPr>
              <a:t> Kleidung selber wählen lassen (</a:t>
            </a:r>
            <a:r>
              <a:rPr kumimoji="0" lang="de-DE" altLang="de-DE" sz="5500" b="0" i="1" u="none" strike="noStrike" cap="none" normalizeH="0" baseline="0" dirty="0">
                <a:ln>
                  <a:noFill/>
                </a:ln>
                <a:solidFill>
                  <a:schemeClr val="accent4">
                    <a:lumMod val="75000"/>
                  </a:schemeClr>
                </a:solidFill>
                <a:effectLst/>
                <a:latin typeface="Arial" panose="020B0604020202020204" pitchFamily="34" charset="0"/>
              </a:rPr>
              <a:t>Einschränkung: </a:t>
            </a:r>
            <a:r>
              <a:rPr kumimoji="0" lang="de-DE" altLang="de-DE" sz="5500" b="0" i="0" u="none" strike="noStrike" cap="none" normalizeH="0" baseline="0" dirty="0">
                <a:ln>
                  <a:noFill/>
                </a:ln>
                <a:solidFill>
                  <a:schemeClr val="accent4">
                    <a:lumMod val="75000"/>
                  </a:schemeClr>
                </a:solidFill>
                <a:effectLst/>
                <a:latin typeface="Arial" panose="020B0604020202020204" pitchFamily="34" charset="0"/>
              </a:rPr>
              <a:t>Aus von Ihnen zuvor herausgelegtem Angebot)</a:t>
            </a:r>
          </a:p>
          <a:p>
            <a:pPr marL="0" marR="0" lvl="0" indent="0" algn="l" defTabSz="914400" rtl="0" eaLnBrk="0" fontAlgn="base" latinLnBrk="0" hangingPunct="0">
              <a:lnSpc>
                <a:spcPct val="100000"/>
              </a:lnSpc>
              <a:spcBef>
                <a:spcPct val="0"/>
              </a:spcBef>
              <a:spcAft>
                <a:spcPct val="0"/>
              </a:spcAft>
              <a:buClrTx/>
              <a:buSzTx/>
              <a:buNone/>
              <a:tabLst/>
            </a:pPr>
            <a:endParaRPr kumimoji="0" lang="de-DE" altLang="de-DE" sz="5500" b="1"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4900" b="1" i="0" u="none" strike="noStrike" cap="none" normalizeH="0" baseline="0" dirty="0">
                <a:ln>
                  <a:noFill/>
                </a:ln>
                <a:solidFill>
                  <a:schemeClr val="accent4">
                    <a:lumMod val="75000"/>
                  </a:schemeClr>
                </a:solidFill>
                <a:effectLst/>
                <a:latin typeface="Arial" panose="020B0604020202020204" pitchFamily="34" charset="0"/>
              </a:rPr>
              <a:t>Nicht alles abnehmen</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de-DE" altLang="de-DE" sz="4900" b="0" i="0" u="none" strike="noStrike" cap="none" normalizeH="0" baseline="0" dirty="0">
                <a:ln>
                  <a:noFill/>
                </a:ln>
                <a:solidFill>
                  <a:schemeClr val="accent4">
                    <a:lumMod val="75000"/>
                  </a:schemeClr>
                </a:solidFill>
                <a:effectLst/>
                <a:latin typeface="Arial" panose="020B0604020202020204" pitchFamily="34" charset="0"/>
              </a:rPr>
              <a:t>Mithilfe im Haushalt einfordern (Zimmer sauber halten, Mülleimer ausleeren, Geschirrspüler ein/ ausräumen, Tisch decken…)</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de-DE" altLang="de-DE" sz="4900" dirty="0">
                <a:solidFill>
                  <a:schemeClr val="accent4">
                    <a:lumMod val="75000"/>
                  </a:schemeClr>
                </a:solidFill>
                <a:latin typeface="Arial" panose="020B0604020202020204" pitchFamily="34" charset="0"/>
              </a:rPr>
              <a:t>„Schnürsenkel binden“, An- und Ausziehen eigenständig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4500" b="0" i="0" u="none" strike="noStrike" cap="none" normalizeH="0" baseline="0" dirty="0">
              <a:ln>
                <a:noFill/>
              </a:ln>
              <a:solidFill>
                <a:schemeClr val="accent4">
                  <a:lumMod val="75000"/>
                </a:schemeClr>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4500" b="0"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4900" b="1" i="0" u="none" strike="noStrike" cap="none" normalizeH="0" baseline="0" dirty="0">
                <a:ln>
                  <a:noFill/>
                </a:ln>
                <a:solidFill>
                  <a:schemeClr val="accent4">
                    <a:lumMod val="75000"/>
                  </a:schemeClr>
                </a:solidFill>
                <a:effectLst/>
                <a:latin typeface="Arial" panose="020B0604020202020204" pitchFamily="34" charset="0"/>
              </a:rPr>
              <a:t>Konflikte möglichst selbst lösen lassen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de-DE" altLang="de-DE" sz="4900" b="0" i="0" u="none" strike="noStrike" cap="none" normalizeH="0" baseline="0" dirty="0">
                <a:ln>
                  <a:noFill/>
                </a:ln>
                <a:solidFill>
                  <a:schemeClr val="accent4">
                    <a:lumMod val="75000"/>
                  </a:schemeClr>
                </a:solidFill>
                <a:effectLst/>
                <a:latin typeface="Arial" panose="020B0604020202020204" pitchFamily="34" charset="0"/>
              </a:rPr>
              <a:t>Seinem Kind zuhören, wenn es von Konflikten berichtet und versuchen, sein Kind darin zu unterstützen, </a:t>
            </a:r>
          </a:p>
          <a:p>
            <a:pPr marL="0" marR="0" lvl="0" indent="0" algn="l" defTabSz="914400" rtl="0" eaLnBrk="0" fontAlgn="base" latinLnBrk="0" hangingPunct="0">
              <a:lnSpc>
                <a:spcPct val="100000"/>
              </a:lnSpc>
              <a:spcBef>
                <a:spcPct val="0"/>
              </a:spcBef>
              <a:spcAft>
                <a:spcPct val="0"/>
              </a:spcAft>
              <a:buClrTx/>
              <a:buSzTx/>
              <a:buNone/>
              <a:tabLst/>
            </a:pPr>
            <a:r>
              <a:rPr lang="de-DE" altLang="de-DE" sz="4900" dirty="0">
                <a:solidFill>
                  <a:schemeClr val="accent4">
                    <a:lumMod val="75000"/>
                  </a:schemeClr>
                </a:solidFill>
                <a:latin typeface="Arial" panose="020B0604020202020204" pitchFamily="34" charset="0"/>
              </a:rPr>
              <a:t>selbsttätig eine Lösung zu finden, die es am kommenden Tag dann vorschlagen kann. Keine Partei ergreifen, wenn möglich ! </a:t>
            </a:r>
            <a:endParaRPr kumimoji="0" lang="de-DE" altLang="de-DE" sz="4900" b="0" i="0" u="none" strike="noStrike" cap="none" normalizeH="0" baseline="0" dirty="0">
              <a:ln>
                <a:noFill/>
              </a:ln>
              <a:solidFill>
                <a:schemeClr val="accent4">
                  <a:lumMod val="75000"/>
                </a:schemeClr>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3800" b="0" i="0" u="none" strike="noStrike" cap="none" normalizeH="0" baseline="0" dirty="0">
              <a:ln>
                <a:noFill/>
              </a:ln>
              <a:solidFill>
                <a:schemeClr val="accent4">
                  <a:lumMod val="75000"/>
                </a:schemeClr>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lang="de-DE" altLang="de-DE" sz="3800" dirty="0">
              <a:solidFill>
                <a:schemeClr val="accent4">
                  <a:lumMod val="75000"/>
                </a:schemeClr>
              </a:solidFill>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3800" b="0" i="0" u="none" strike="noStrike" cap="none" normalizeH="0" baseline="0" dirty="0">
              <a:ln>
                <a:noFill/>
              </a:ln>
              <a:solidFill>
                <a:schemeClr val="accent4">
                  <a:lumMod val="75000"/>
                </a:schemeClr>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3800" b="0" i="0" u="none" strike="noStrike" cap="none" normalizeH="0" baseline="0" dirty="0">
              <a:ln>
                <a:noFill/>
              </a:ln>
              <a:solidFill>
                <a:schemeClr val="accent4">
                  <a:lumMod val="75000"/>
                </a:schemeClr>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de-DE" altLang="de-DE" sz="3800" b="0" i="0" u="none" strike="noStrike" cap="none" normalizeH="0" baseline="0" dirty="0">
              <a:ln>
                <a:noFill/>
              </a:ln>
              <a:solidFill>
                <a:schemeClr val="accent4">
                  <a:lumMod val="75000"/>
                </a:schemeClr>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de-DE" altLang="de-DE" sz="4900" b="1" i="0" u="none" strike="noStrike" cap="none" normalizeH="0" baseline="0" dirty="0">
                <a:ln>
                  <a:noFill/>
                </a:ln>
                <a:solidFill>
                  <a:schemeClr val="accent4">
                    <a:lumMod val="75000"/>
                  </a:schemeClr>
                </a:solidFill>
                <a:effectLst/>
                <a:latin typeface="Arial" panose="020B0604020202020204" pitchFamily="34" charset="0"/>
              </a:rPr>
              <a:t>Verantwortung übertragen</a:t>
            </a:r>
          </a:p>
          <a:p>
            <a:pPr eaLnBrk="0" fontAlgn="base" hangingPunct="0">
              <a:lnSpc>
                <a:spcPct val="100000"/>
              </a:lnSpc>
              <a:spcBef>
                <a:spcPct val="0"/>
              </a:spcBef>
              <a:spcAft>
                <a:spcPct val="0"/>
              </a:spcAft>
              <a:buFont typeface="Wingdings" panose="05000000000000000000" pitchFamily="2" charset="2"/>
              <a:buChar char="Ø"/>
            </a:pPr>
            <a:r>
              <a:rPr lang="de-DE" altLang="de-DE" sz="4900" dirty="0">
                <a:solidFill>
                  <a:schemeClr val="accent4">
                    <a:lumMod val="75000"/>
                  </a:schemeClr>
                </a:solidFill>
                <a:latin typeface="Arial" panose="020B0604020202020204" pitchFamily="34" charset="0"/>
              </a:rPr>
              <a:t>Schulranzen alleine packen lassen, Postmappe ohne Aufforderung vorzuzeigen…</a:t>
            </a:r>
          </a:p>
          <a:p>
            <a:pPr eaLnBrk="0" fontAlgn="base" hangingPunct="0">
              <a:lnSpc>
                <a:spcPct val="100000"/>
              </a:lnSpc>
              <a:spcBef>
                <a:spcPct val="0"/>
              </a:spcBef>
              <a:spcAft>
                <a:spcPct val="0"/>
              </a:spcAft>
              <a:buFont typeface="Wingdings" panose="05000000000000000000" pitchFamily="2" charset="2"/>
              <a:buChar char="Ø"/>
            </a:pPr>
            <a:r>
              <a:rPr lang="de-DE" altLang="de-DE" sz="4900" dirty="0">
                <a:solidFill>
                  <a:schemeClr val="accent4">
                    <a:lumMod val="75000"/>
                  </a:schemeClr>
                </a:solidFill>
                <a:latin typeface="Arial" panose="020B0604020202020204" pitchFamily="34" charset="0"/>
              </a:rPr>
              <a:t>Bei den HA nicht direkt daneben sitzen (evtl. Timer aufstellen…) aber in Rufweite sein -&gt; Nicht seinem </a:t>
            </a:r>
          </a:p>
          <a:p>
            <a:pPr marL="0" indent="0" eaLnBrk="0" fontAlgn="base" hangingPunct="0">
              <a:lnSpc>
                <a:spcPct val="100000"/>
              </a:lnSpc>
              <a:spcBef>
                <a:spcPct val="0"/>
              </a:spcBef>
              <a:spcAft>
                <a:spcPct val="0"/>
              </a:spcAft>
              <a:buNone/>
            </a:pPr>
            <a:r>
              <a:rPr lang="de-DE" altLang="de-DE" sz="4900" dirty="0">
                <a:solidFill>
                  <a:schemeClr val="accent4">
                    <a:lumMod val="75000"/>
                  </a:schemeClr>
                </a:solidFill>
                <a:latin typeface="Arial" panose="020B0604020202020204" pitchFamily="34" charset="0"/>
              </a:rPr>
              <a:t>     Kind die </a:t>
            </a:r>
            <a:r>
              <a:rPr kumimoji="0" lang="de-DE" altLang="de-DE" sz="4900" i="0" u="none" strike="noStrike" cap="none" normalizeH="0" baseline="0" dirty="0">
                <a:ln>
                  <a:noFill/>
                </a:ln>
                <a:solidFill>
                  <a:schemeClr val="accent4">
                    <a:lumMod val="75000"/>
                  </a:schemeClr>
                </a:solidFill>
                <a:effectLst/>
                <a:latin typeface="Arial" panose="020B0604020202020204" pitchFamily="34" charset="0"/>
              </a:rPr>
              <a:t>Aufgabenstellun</a:t>
            </a:r>
            <a:r>
              <a:rPr lang="de-DE" altLang="de-DE" sz="4900" dirty="0">
                <a:solidFill>
                  <a:schemeClr val="accent4">
                    <a:lumMod val="75000"/>
                  </a:schemeClr>
                </a:solidFill>
                <a:latin typeface="Arial" panose="020B0604020202020204" pitchFamily="34" charset="0"/>
              </a:rPr>
              <a:t>g erklären, sondern   </a:t>
            </a:r>
            <a:endParaRPr kumimoji="0" lang="de-DE" altLang="de-DE" sz="4900" i="0" u="none" strike="noStrike" cap="none" normalizeH="0" baseline="0" dirty="0">
              <a:ln>
                <a:noFill/>
              </a:ln>
              <a:solidFill>
                <a:schemeClr val="accent4">
                  <a:lumMod val="75000"/>
                </a:schemeClr>
              </a:solidFill>
              <a:effectLst/>
              <a:latin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80467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additive="base">
                                        <p:cTn id="2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 calcmode="lin" valueType="num">
                                      <p:cBhvr additive="base">
                                        <p:cTn id="2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 calcmode="lin" valueType="num">
                                      <p:cBhvr additive="base">
                                        <p:cTn id="3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anim calcmode="lin" valueType="num">
                                      <p:cBhvr additive="base">
                                        <p:cTn id="39"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anim calcmode="lin" valueType="num">
                                      <p:cBhvr additive="base">
                                        <p:cTn id="43"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17" end="17"/>
                                            </p:txEl>
                                          </p:spTgt>
                                        </p:tgtEl>
                                        <p:attrNameLst>
                                          <p:attrName>style.visibility</p:attrName>
                                        </p:attrNameLst>
                                      </p:cBhvr>
                                      <p:to>
                                        <p:strVal val="visible"/>
                                      </p:to>
                                    </p:set>
                                    <p:anim calcmode="lin" valueType="num">
                                      <p:cBhvr additive="base">
                                        <p:cTn id="49" dur="500" fill="hold"/>
                                        <p:tgtEl>
                                          <p:spTgt spid="5">
                                            <p:txEl>
                                              <p:pRg st="17" end="1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17" end="1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18" end="18"/>
                                            </p:txEl>
                                          </p:spTgt>
                                        </p:tgtEl>
                                        <p:attrNameLst>
                                          <p:attrName>style.visibility</p:attrName>
                                        </p:attrNameLst>
                                      </p:cBhvr>
                                      <p:to>
                                        <p:strVal val="visible"/>
                                      </p:to>
                                    </p:set>
                                    <p:anim calcmode="lin" valueType="num">
                                      <p:cBhvr additive="base">
                                        <p:cTn id="53" dur="500" fill="hold"/>
                                        <p:tgtEl>
                                          <p:spTgt spid="5">
                                            <p:txEl>
                                              <p:pRg st="18" end="1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18" end="18"/>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xEl>
                                              <p:pRg st="19" end="19"/>
                                            </p:txEl>
                                          </p:spTgt>
                                        </p:tgtEl>
                                        <p:attrNameLst>
                                          <p:attrName>style.visibility</p:attrName>
                                        </p:attrNameLst>
                                      </p:cBhvr>
                                      <p:to>
                                        <p:strVal val="visible"/>
                                      </p:to>
                                    </p:set>
                                    <p:anim calcmode="lin" valueType="num">
                                      <p:cBhvr additive="base">
                                        <p:cTn id="57" dur="500" fill="hold"/>
                                        <p:tgtEl>
                                          <p:spTgt spid="5">
                                            <p:txEl>
                                              <p:pRg st="19" end="1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19" end="19"/>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5">
                                            <p:txEl>
                                              <p:pRg st="20" end="20"/>
                                            </p:txEl>
                                          </p:spTgt>
                                        </p:tgtEl>
                                        <p:attrNameLst>
                                          <p:attrName>style.visibility</p:attrName>
                                        </p:attrNameLst>
                                      </p:cBhvr>
                                      <p:to>
                                        <p:strVal val="visible"/>
                                      </p:to>
                                    </p:set>
                                    <p:anim calcmode="lin" valueType="num">
                                      <p:cBhvr additive="base">
                                        <p:cTn id="61" dur="500" fill="hold"/>
                                        <p:tgtEl>
                                          <p:spTgt spid="5">
                                            <p:txEl>
                                              <p:pRg st="20" end="2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20" end="2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88018B53-59F1-0005-4AA5-308B40F0BCD0}"/>
              </a:ext>
            </a:extLst>
          </p:cNvPr>
          <p:cNvPicPr>
            <a:picLocks noChangeAspect="1"/>
          </p:cNvPicPr>
          <p:nvPr/>
        </p:nvPicPr>
        <p:blipFill>
          <a:blip r:embed="rId3"/>
          <a:stretch>
            <a:fillRect/>
          </a:stretch>
        </p:blipFill>
        <p:spPr>
          <a:xfrm>
            <a:off x="5364593" y="1266825"/>
            <a:ext cx="3733110" cy="5139869"/>
          </a:xfrm>
          <a:prstGeom prst="rect">
            <a:avLst/>
          </a:prstGeom>
          <a:noFill/>
        </p:spPr>
      </p:pic>
      <p:sp>
        <p:nvSpPr>
          <p:cNvPr id="3" name="Foliennummernplatzhalter 2">
            <a:extLst>
              <a:ext uri="{FF2B5EF4-FFF2-40B4-BE49-F238E27FC236}">
                <a16:creationId xmlns:a16="http://schemas.microsoft.com/office/drawing/2014/main" id="{1B207A22-C237-4907-825A-3E28A7AE92A4}"/>
              </a:ext>
            </a:extLst>
          </p:cNvPr>
          <p:cNvSpPr>
            <a:spLocks noGrp="1"/>
          </p:cNvSpPr>
          <p:nvPr>
            <p:ph type="sldNum" sz="quarter" idx="12"/>
          </p:nvPr>
        </p:nvSpPr>
        <p:spPr>
          <a:xfrm>
            <a:off x="11163743" y="5945824"/>
            <a:ext cx="642257" cy="365125"/>
          </a:xfrm>
        </p:spPr>
        <p:txBody>
          <a:bodyPr rtlCol="0" anchor="ctr">
            <a:normAutofit/>
          </a:bodyPr>
          <a:lstStyle/>
          <a:p>
            <a:pPr rtl="0">
              <a:spcAft>
                <a:spcPts val="600"/>
              </a:spcAft>
            </a:pPr>
            <a:fld id="{98C0CDE5-970C-4CC4-BF43-0DA127E73E82}" type="slidenum">
              <a:rPr lang="de-DE" smtClean="0"/>
              <a:pPr rtl="0">
                <a:spcAft>
                  <a:spcPts val="600"/>
                </a:spcAft>
              </a:pPr>
              <a:t>8</a:t>
            </a:fld>
            <a:endParaRPr lang="de-DE"/>
          </a:p>
        </p:txBody>
      </p:sp>
      <p:sp>
        <p:nvSpPr>
          <p:cNvPr id="5" name="Textplatzhalter 4">
            <a:extLst>
              <a:ext uri="{FF2B5EF4-FFF2-40B4-BE49-F238E27FC236}">
                <a16:creationId xmlns:a16="http://schemas.microsoft.com/office/drawing/2014/main" id="{47F58CBE-13EA-4F05-A482-DB6F4B95ACB2}"/>
              </a:ext>
            </a:extLst>
          </p:cNvPr>
          <p:cNvSpPr>
            <a:spLocks noGrp="1"/>
          </p:cNvSpPr>
          <p:nvPr>
            <p:ph type="body" sz="half" idx="2"/>
          </p:nvPr>
        </p:nvSpPr>
        <p:spPr>
          <a:xfrm>
            <a:off x="415916" y="2306221"/>
            <a:ext cx="4151221" cy="4282636"/>
          </a:xfrm>
          <a:gradFill>
            <a:gsLst>
              <a:gs pos="100000">
                <a:schemeClr val="accent6">
                  <a:lumMod val="60000"/>
                  <a:lumOff val="40000"/>
                </a:schemeClr>
              </a:gs>
              <a:gs pos="100000">
                <a:schemeClr val="tx1"/>
              </a:gs>
            </a:gsLst>
          </a:gradFill>
        </p:spPr>
        <p:txBody>
          <a:bodyPr tIns="180000" bIns="108000" rtlCol="0" anchor="ctr">
            <a:normAutofit fontScale="55000" lnSpcReduction="20000"/>
          </a:bodyPr>
          <a:lstStyle/>
          <a:p>
            <a:pPr>
              <a:lnSpc>
                <a:spcPct val="170000"/>
              </a:lnSpc>
            </a:pPr>
            <a:r>
              <a:rPr lang="de-DE" sz="3300" dirty="0">
                <a:solidFill>
                  <a:srgbClr val="000000"/>
                </a:solidFill>
                <a:latin typeface="Arial" panose="020B0604020202020204" pitchFamily="34" charset="0"/>
                <a:cs typeface="Arial" panose="020B0604020202020204" pitchFamily="34" charset="0"/>
              </a:rPr>
              <a:t>Wo kann ich das/ mein Kind bereits „abholen“ im Rahmen seiner/ ihrer Interessen und Fertigkeiten !?</a:t>
            </a:r>
          </a:p>
          <a:p>
            <a:pPr>
              <a:lnSpc>
                <a:spcPct val="170000"/>
              </a:lnSpc>
            </a:pPr>
            <a:r>
              <a:rPr lang="de-DE" sz="2900" b="1" dirty="0">
                <a:solidFill>
                  <a:schemeClr val="accent4">
                    <a:lumMod val="75000"/>
                  </a:schemeClr>
                </a:solidFill>
                <a:latin typeface="Arial" panose="020B0604020202020204" pitchFamily="34" charset="0"/>
                <a:cs typeface="Arial" panose="020B0604020202020204" pitchFamily="34" charset="0"/>
              </a:rPr>
              <a:t>	</a:t>
            </a:r>
            <a:r>
              <a:rPr lang="de-DE" sz="3300" b="1" dirty="0">
                <a:solidFill>
                  <a:schemeClr val="tx1"/>
                </a:solidFill>
                <a:latin typeface="Arial" panose="020B0604020202020204" pitchFamily="34" charset="0"/>
                <a:cs typeface="Arial" panose="020B0604020202020204" pitchFamily="34" charset="0"/>
              </a:rPr>
              <a:t>   aber auch  </a:t>
            </a:r>
          </a:p>
          <a:p>
            <a:pPr>
              <a:lnSpc>
                <a:spcPct val="170000"/>
              </a:lnSpc>
            </a:pPr>
            <a:r>
              <a:rPr lang="de-DE" sz="3500" dirty="0">
                <a:solidFill>
                  <a:srgbClr val="000000"/>
                </a:solidFill>
                <a:latin typeface="Arial" panose="020B0604020202020204" pitchFamily="34" charset="0"/>
                <a:cs typeface="Arial" panose="020B0604020202020204" pitchFamily="34" charset="0"/>
              </a:rPr>
              <a:t>Wo muss ich dem Kind Anreize </a:t>
            </a:r>
            <a:r>
              <a:rPr lang="de-DE" sz="3500" u="sng" dirty="0">
                <a:solidFill>
                  <a:srgbClr val="000000"/>
                </a:solidFill>
                <a:latin typeface="Arial" panose="020B0604020202020204" pitchFamily="34" charset="0"/>
                <a:cs typeface="Arial" panose="020B0604020202020204" pitchFamily="34" charset="0"/>
              </a:rPr>
              <a:t>und</a:t>
            </a:r>
            <a:r>
              <a:rPr lang="de-DE" sz="3500" dirty="0">
                <a:solidFill>
                  <a:srgbClr val="000000"/>
                </a:solidFill>
                <a:latin typeface="Arial" panose="020B0604020202020204" pitchFamily="34" charset="0"/>
                <a:cs typeface="Arial" panose="020B0604020202020204" pitchFamily="34" charset="0"/>
              </a:rPr>
              <a:t> Hilfestellung geben, um sich der Herausforderung zu stellen ?</a:t>
            </a:r>
          </a:p>
          <a:p>
            <a:pPr rtl="0"/>
            <a:endParaRPr lang="de-DE" dirty="0"/>
          </a:p>
        </p:txBody>
      </p:sp>
      <p:sp>
        <p:nvSpPr>
          <p:cNvPr id="4" name="Titel 3">
            <a:extLst>
              <a:ext uri="{FF2B5EF4-FFF2-40B4-BE49-F238E27FC236}">
                <a16:creationId xmlns:a16="http://schemas.microsoft.com/office/drawing/2014/main" id="{C2D9D162-C3F3-4DA6-ACF1-E33B89535E11}"/>
              </a:ext>
            </a:extLst>
          </p:cNvPr>
          <p:cNvSpPr>
            <a:spLocks noGrp="1"/>
          </p:cNvSpPr>
          <p:nvPr>
            <p:ph type="title"/>
          </p:nvPr>
        </p:nvSpPr>
        <p:spPr>
          <a:xfrm rot="21227139">
            <a:off x="368357" y="751565"/>
            <a:ext cx="4324002" cy="1325563"/>
          </a:xfrm>
        </p:spPr>
        <p:txBody>
          <a:bodyPr rtlCol="0" anchor="ctr">
            <a:normAutofit fontScale="90000"/>
          </a:bodyPr>
          <a:lstStyle/>
          <a:p>
            <a:pPr algn="ctr">
              <a:spcAft>
                <a:spcPts val="800"/>
              </a:spcAft>
            </a:pPr>
            <a:r>
              <a:rPr lang="de-DE" sz="1900" b="0" dirty="0">
                <a:effectLst/>
                <a:latin typeface="Arial" panose="020B0604020202020204" pitchFamily="34" charset="0"/>
                <a:cs typeface="Arial" panose="020B0604020202020204" pitchFamily="34" charset="0"/>
              </a:rPr>
              <a:t> </a:t>
            </a:r>
            <a:br>
              <a:rPr lang="de-DE" sz="1900" b="0" dirty="0">
                <a:effectLst/>
                <a:latin typeface="Arial" panose="020B0604020202020204" pitchFamily="34" charset="0"/>
                <a:cs typeface="Arial" panose="020B0604020202020204" pitchFamily="34" charset="0"/>
              </a:rPr>
            </a:br>
            <a:r>
              <a:rPr lang="de-DE" sz="2200" b="0" dirty="0">
                <a:effectLst/>
                <a:latin typeface="Arial" panose="020B0604020202020204" pitchFamily="34" charset="0"/>
                <a:cs typeface="Arial" panose="020B0604020202020204" pitchFamily="34" charset="0"/>
              </a:rPr>
              <a:t>Was kann mein Kind schon </a:t>
            </a:r>
            <a:r>
              <a:rPr lang="de-DE" sz="2200" b="0" dirty="0">
                <a:latin typeface="Arial" panose="020B0604020202020204" pitchFamily="34" charset="0"/>
                <a:cs typeface="Arial" panose="020B0604020202020204" pitchFamily="34" charset="0"/>
              </a:rPr>
              <a:t>gut ?!      </a:t>
            </a:r>
            <a:r>
              <a:rPr lang="de-DE" sz="2200" b="0" i="1" dirty="0">
                <a:effectLst/>
                <a:latin typeface="Arial" panose="020B0604020202020204" pitchFamily="34" charset="0"/>
                <a:cs typeface="Arial" panose="020B0604020202020204" pitchFamily="34" charset="0"/>
              </a:rPr>
              <a:t>„Die Ressourcenbrille aufsetzen“´, d.h.</a:t>
            </a:r>
            <a:br>
              <a:rPr lang="de-DE" sz="1900" i="1" dirty="0">
                <a:effectLst/>
              </a:rPr>
            </a:br>
            <a:endParaRPr lang="de-DE" sz="1900" i="1" dirty="0"/>
          </a:p>
        </p:txBody>
      </p:sp>
      <p:sp>
        <p:nvSpPr>
          <p:cNvPr id="12" name="Textfeld 11">
            <a:extLst>
              <a:ext uri="{FF2B5EF4-FFF2-40B4-BE49-F238E27FC236}">
                <a16:creationId xmlns:a16="http://schemas.microsoft.com/office/drawing/2014/main" id="{3BFDFD32-63CE-5BD2-BC9C-AEA5C237E970}"/>
              </a:ext>
            </a:extLst>
          </p:cNvPr>
          <p:cNvSpPr txBox="1"/>
          <p:nvPr/>
        </p:nvSpPr>
        <p:spPr>
          <a:xfrm>
            <a:off x="8905608" y="647242"/>
            <a:ext cx="3197376" cy="5139869"/>
          </a:xfrm>
          <a:prstGeom prst="rect">
            <a:avLst/>
          </a:prstGeom>
          <a:noFill/>
        </p:spPr>
        <p:txBody>
          <a:bodyPr wrap="square">
            <a:spAutoFit/>
          </a:bodyPr>
          <a:lstStyle/>
          <a:p>
            <a:pPr algn="ctr"/>
            <a:r>
              <a:rPr lang="de-DE" sz="2000" b="1" dirty="0">
                <a:latin typeface="Arial" panose="020B0604020202020204" pitchFamily="34" charset="0"/>
                <a:cs typeface="Arial" panose="020B0604020202020204" pitchFamily="34" charset="0"/>
              </a:rPr>
              <a:t>„Standortbestimmung“</a:t>
            </a:r>
          </a:p>
          <a:p>
            <a:pPr algn="ctr"/>
            <a:endParaRPr lang="de-DE"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Motivation ?</a:t>
            </a:r>
          </a:p>
          <a:p>
            <a:endParaRPr lang="de-DE" sz="1800" dirty="0">
              <a:solidFill>
                <a:schemeClr val="accent4">
                  <a:lumMod val="50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Interessen ?</a:t>
            </a:r>
          </a:p>
          <a:p>
            <a:endParaRPr lang="de-DE" sz="1800" dirty="0">
              <a:solidFill>
                <a:schemeClr val="accent4">
                  <a:lumMod val="50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geistige, emotionale, praktische Fähigkeiten ?</a:t>
            </a:r>
          </a:p>
          <a:p>
            <a:pPr marL="285750" indent="-285750">
              <a:buFont typeface="Wingdings" panose="05000000000000000000" pitchFamily="2" charset="2"/>
              <a:buChar char="v"/>
            </a:pPr>
            <a:endParaRPr lang="de-DE" sz="1800" dirty="0">
              <a:solidFill>
                <a:schemeClr val="accent4">
                  <a:lumMod val="50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Charaktereigenschaften ? </a:t>
            </a:r>
          </a:p>
          <a:p>
            <a:endParaRPr lang="de-DE" sz="1800" dirty="0">
              <a:solidFill>
                <a:schemeClr val="accent4">
                  <a:lumMod val="50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Werte ?</a:t>
            </a:r>
          </a:p>
          <a:p>
            <a:endParaRPr lang="de-DE" sz="1800" dirty="0">
              <a:solidFill>
                <a:schemeClr val="accent4">
                  <a:lumMod val="50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Erfahrungen ?</a:t>
            </a:r>
          </a:p>
          <a:p>
            <a:endParaRPr lang="de-DE" sz="1800" dirty="0">
              <a:solidFill>
                <a:schemeClr val="accent4">
                  <a:lumMod val="50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Bildung ?</a:t>
            </a:r>
          </a:p>
          <a:p>
            <a:endParaRPr lang="de-DE" sz="1800" dirty="0">
              <a:solidFill>
                <a:schemeClr val="accent4">
                  <a:lumMod val="50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de-DE" sz="1800" dirty="0">
                <a:solidFill>
                  <a:schemeClr val="accent4">
                    <a:lumMod val="50000"/>
                  </a:schemeClr>
                </a:solidFill>
                <a:latin typeface="Arial" panose="020B0604020202020204" pitchFamily="34" charset="0"/>
                <a:cs typeface="Arial" panose="020B0604020202020204" pitchFamily="34" charset="0"/>
              </a:rPr>
              <a:t>Körperliche Konstitution ?</a:t>
            </a:r>
          </a:p>
        </p:txBody>
      </p:sp>
    </p:spTree>
    <p:extLst>
      <p:ext uri="{BB962C8B-B14F-4D97-AF65-F5344CB8AC3E}">
        <p14:creationId xmlns:p14="http://schemas.microsoft.com/office/powerpoint/2010/main" val="221184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
                                            <p:txEl>
                                              <p:pRg st="14" end="1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7725C8C-B6FF-4BEE-B7F0-3DFD7C2734C8}"/>
              </a:ext>
            </a:extLst>
          </p:cNvPr>
          <p:cNvSpPr>
            <a:spLocks noGrp="1"/>
          </p:cNvSpPr>
          <p:nvPr>
            <p:ph type="sldNum" sz="quarter" idx="12"/>
          </p:nvPr>
        </p:nvSpPr>
        <p:spPr>
          <a:xfrm>
            <a:off x="11163743" y="5945824"/>
            <a:ext cx="642257" cy="365125"/>
          </a:xfrm>
        </p:spPr>
        <p:txBody>
          <a:bodyPr rtlCol="0" anchor="ctr">
            <a:normAutofit/>
          </a:bodyPr>
          <a:lstStyle/>
          <a:p>
            <a:pPr rtl="0">
              <a:spcAft>
                <a:spcPts val="600"/>
              </a:spcAft>
            </a:pPr>
            <a:fld id="{98C0CDE5-970C-4CC4-BF43-0DA127E73E82}" type="slidenum">
              <a:rPr lang="de-DE" smtClean="0"/>
              <a:pPr rtl="0">
                <a:spcAft>
                  <a:spcPts val="600"/>
                </a:spcAft>
              </a:pPr>
              <a:t>9</a:t>
            </a:fld>
            <a:endParaRPr lang="de-DE"/>
          </a:p>
        </p:txBody>
      </p:sp>
      <p:sp>
        <p:nvSpPr>
          <p:cNvPr id="5" name="Titel 4">
            <a:extLst>
              <a:ext uri="{FF2B5EF4-FFF2-40B4-BE49-F238E27FC236}">
                <a16:creationId xmlns:a16="http://schemas.microsoft.com/office/drawing/2014/main" id="{AFCA1C1A-BC0A-4E81-82F8-5ACE20F863F6}"/>
              </a:ext>
            </a:extLst>
          </p:cNvPr>
          <p:cNvSpPr>
            <a:spLocks noGrp="1"/>
          </p:cNvSpPr>
          <p:nvPr>
            <p:ph type="title"/>
          </p:nvPr>
        </p:nvSpPr>
        <p:spPr>
          <a:xfrm rot="21180000">
            <a:off x="285870" y="312092"/>
            <a:ext cx="4391191" cy="1368122"/>
          </a:xfrm>
        </p:spPr>
        <p:txBody>
          <a:bodyPr rtlCol="0" anchor="ctr">
            <a:normAutofit/>
          </a:bodyPr>
          <a:lstStyle/>
          <a:p>
            <a:r>
              <a:rPr lang="de-DE" sz="3100" b="0" dirty="0">
                <a:solidFill>
                  <a:srgbClr val="000000"/>
                </a:solidFill>
                <a:latin typeface="Arial" panose="020B0604020202020204" pitchFamily="34" charset="0"/>
                <a:cs typeface="Arial" panose="020B0604020202020204" pitchFamily="34" charset="0"/>
              </a:rPr>
              <a:t>        Meine Bitte ! </a:t>
            </a:r>
            <a:br>
              <a:rPr lang="de-DE" sz="1300" dirty="0"/>
            </a:br>
            <a:br>
              <a:rPr lang="de-DE" sz="1300" dirty="0">
                <a:effectLst/>
              </a:rPr>
            </a:br>
            <a:endParaRPr lang="de-DE" sz="1300" dirty="0"/>
          </a:p>
        </p:txBody>
      </p:sp>
      <p:sp>
        <p:nvSpPr>
          <p:cNvPr id="34" name="Text Placeholder 4">
            <a:extLst>
              <a:ext uri="{FF2B5EF4-FFF2-40B4-BE49-F238E27FC236}">
                <a16:creationId xmlns:a16="http://schemas.microsoft.com/office/drawing/2014/main" id="{F204E2C7-D42D-AB55-1518-07A868E6FBCC}"/>
              </a:ext>
            </a:extLst>
          </p:cNvPr>
          <p:cNvSpPr>
            <a:spLocks noGrp="1"/>
          </p:cNvSpPr>
          <p:nvPr>
            <p:ph type="body" idx="1"/>
          </p:nvPr>
        </p:nvSpPr>
        <p:spPr>
          <a:xfrm>
            <a:off x="277100" y="2019313"/>
            <a:ext cx="5642851" cy="888142"/>
          </a:xfrm>
        </p:spPr>
        <p:txBody>
          <a:bodyPr>
            <a:noAutofit/>
          </a:bodyPr>
          <a:lstStyle/>
          <a:p>
            <a:pPr algn="ctr"/>
            <a:r>
              <a:rPr lang="de-DE" b="0" dirty="0">
                <a:solidFill>
                  <a:schemeClr val="accent6">
                    <a:lumMod val="50000"/>
                  </a:schemeClr>
                </a:solidFill>
                <a:latin typeface="Arial" panose="020B0604020202020204" pitchFamily="34" charset="0"/>
                <a:cs typeface="Arial" panose="020B0604020202020204" pitchFamily="34" charset="0"/>
              </a:rPr>
              <a:t>Die Lehrkraft als </a:t>
            </a:r>
            <a:r>
              <a:rPr lang="de-DE" i="1" dirty="0">
                <a:solidFill>
                  <a:schemeClr val="accent6">
                    <a:lumMod val="50000"/>
                  </a:schemeClr>
                </a:solidFill>
                <a:latin typeface="Arial" panose="020B0604020202020204" pitchFamily="34" charset="0"/>
                <a:cs typeface="Arial" panose="020B0604020202020204" pitchFamily="34" charset="0"/>
              </a:rPr>
              <a:t>Lernpartner</a:t>
            </a:r>
            <a:r>
              <a:rPr lang="de-DE" b="0" dirty="0">
                <a:solidFill>
                  <a:schemeClr val="accent6">
                    <a:lumMod val="50000"/>
                  </a:schemeClr>
                </a:solidFill>
                <a:latin typeface="Arial" panose="020B0604020202020204" pitchFamily="34" charset="0"/>
                <a:cs typeface="Arial" panose="020B0604020202020204" pitchFamily="34" charset="0"/>
              </a:rPr>
              <a:t> Ihres Kindes wahrzunehmen, denn: </a:t>
            </a:r>
            <a:endParaRPr lang="en-US" dirty="0">
              <a:solidFill>
                <a:schemeClr val="accent6">
                  <a:lumMod val="50000"/>
                </a:schemeClr>
              </a:solidFill>
              <a:latin typeface="Arial" panose="020B0604020202020204" pitchFamily="34" charset="0"/>
              <a:cs typeface="Arial" panose="020B0604020202020204" pitchFamily="34" charset="0"/>
            </a:endParaRPr>
          </a:p>
        </p:txBody>
      </p:sp>
      <p:pic>
        <p:nvPicPr>
          <p:cNvPr id="27" name="Bildplatzhalter 26">
            <a:extLst>
              <a:ext uri="{FF2B5EF4-FFF2-40B4-BE49-F238E27FC236}">
                <a16:creationId xmlns:a16="http://schemas.microsoft.com/office/drawing/2014/main" id="{B1CC24F0-A2CC-69C5-693F-45BFF0676E6B}"/>
              </a:ext>
            </a:extLst>
          </p:cNvPr>
          <p:cNvPicPr>
            <a:picLocks noGrp="1" noChangeAspect="1"/>
          </p:cNvPicPr>
          <p:nvPr>
            <p:ph sz="half" idx="2"/>
          </p:nvPr>
        </p:nvPicPr>
        <p:blipFill>
          <a:blip r:embed="rId3"/>
          <a:stretch>
            <a:fillRect/>
          </a:stretch>
        </p:blipFill>
        <p:spPr>
          <a:xfrm>
            <a:off x="2200275" y="3202303"/>
            <a:ext cx="4186075" cy="2926083"/>
          </a:xfrm>
          <a:prstGeom prst="rect">
            <a:avLst/>
          </a:prstGeom>
          <a:noFill/>
        </p:spPr>
      </p:pic>
      <p:sp>
        <p:nvSpPr>
          <p:cNvPr id="36" name="Text Placeholder 6">
            <a:extLst>
              <a:ext uri="{FF2B5EF4-FFF2-40B4-BE49-F238E27FC236}">
                <a16:creationId xmlns:a16="http://schemas.microsoft.com/office/drawing/2014/main" id="{CDB36A70-DE28-EEA9-9C9A-17D16934AB03}"/>
              </a:ext>
            </a:extLst>
          </p:cNvPr>
          <p:cNvSpPr>
            <a:spLocks noGrp="1"/>
          </p:cNvSpPr>
          <p:nvPr>
            <p:ph type="body" sz="quarter" idx="3"/>
          </p:nvPr>
        </p:nvSpPr>
        <p:spPr>
          <a:xfrm>
            <a:off x="6172200" y="1225358"/>
            <a:ext cx="5183188" cy="562385"/>
          </a:xfrm>
        </p:spPr>
        <p:txBody>
          <a:bodyPr/>
          <a:lstStyle/>
          <a:p>
            <a:r>
              <a:rPr lang="en-US" dirty="0"/>
              <a:t>	</a:t>
            </a:r>
            <a:r>
              <a:rPr lang="en-US" sz="3200" b="0" dirty="0">
                <a:solidFill>
                  <a:schemeClr val="accent3">
                    <a:lumMod val="75000"/>
                  </a:schemeClr>
                </a:solidFill>
                <a:latin typeface="Arial" panose="020B0604020202020204" pitchFamily="34" charset="0"/>
                <a:cs typeface="Arial" panose="020B0604020202020204" pitchFamily="34" charset="0"/>
              </a:rPr>
              <a:t>“Win- Win- Lösung” </a:t>
            </a:r>
          </a:p>
        </p:txBody>
      </p:sp>
      <p:sp>
        <p:nvSpPr>
          <p:cNvPr id="4" name="Textplatzhalter 3">
            <a:extLst>
              <a:ext uri="{FF2B5EF4-FFF2-40B4-BE49-F238E27FC236}">
                <a16:creationId xmlns:a16="http://schemas.microsoft.com/office/drawing/2014/main" id="{1C507F06-C190-4897-A2E9-0AA8E6684053}"/>
              </a:ext>
            </a:extLst>
          </p:cNvPr>
          <p:cNvSpPr>
            <a:spLocks noGrp="1"/>
          </p:cNvSpPr>
          <p:nvPr>
            <p:ph sz="quarter" idx="4"/>
          </p:nvPr>
        </p:nvSpPr>
        <p:spPr>
          <a:xfrm>
            <a:off x="6272050" y="1785115"/>
            <a:ext cx="5183188" cy="4525833"/>
          </a:xfrm>
        </p:spPr>
        <p:txBody>
          <a:bodyPr rtlCol="0">
            <a:normAutofit lnSpcReduction="10000"/>
          </a:bodyPr>
          <a:lstStyle/>
          <a:p>
            <a:pPr marL="0" indent="0" algn="ctr">
              <a:lnSpc>
                <a:spcPct val="100000"/>
              </a:lnSpc>
              <a:buNone/>
            </a:pPr>
            <a:r>
              <a:rPr lang="de-DE" sz="1900" b="1" dirty="0">
                <a:solidFill>
                  <a:srgbClr val="000000"/>
                </a:solidFill>
                <a:latin typeface="Arial" panose="020B0604020202020204" pitchFamily="34" charset="0"/>
                <a:cs typeface="Arial" panose="020B0604020202020204" pitchFamily="34" charset="0"/>
              </a:rPr>
              <a:t>Wichtig ist, dass das Kind von beiden Seiten, sowohl von Eltern als auch Pädagogen, optimalen Rückhalt genießen kann, daher:</a:t>
            </a:r>
          </a:p>
          <a:p>
            <a:pPr marL="0" indent="0" algn="ctr">
              <a:lnSpc>
                <a:spcPct val="100000"/>
              </a:lnSpc>
              <a:buNone/>
            </a:pPr>
            <a:r>
              <a:rPr lang="de-DE" sz="1900" dirty="0">
                <a:solidFill>
                  <a:srgbClr val="000000"/>
                </a:solidFill>
                <a:latin typeface="Arial" panose="020B0604020202020204" pitchFamily="34" charset="0"/>
                <a:cs typeface="Arial" panose="020B0604020202020204" pitchFamily="34" charset="0"/>
              </a:rPr>
              <a:t> </a:t>
            </a:r>
          </a:p>
          <a:p>
            <a:pPr>
              <a:buFont typeface="Wingdings" panose="05000000000000000000" pitchFamily="2" charset="2"/>
              <a:buChar char="Ø"/>
            </a:pPr>
            <a:r>
              <a:rPr lang="de-DE" sz="1900" dirty="0">
                <a:solidFill>
                  <a:srgbClr val="000000"/>
                </a:solidFill>
                <a:highlight>
                  <a:srgbClr val="00FF00"/>
                </a:highlight>
                <a:latin typeface="Arial" panose="020B0604020202020204" pitchFamily="34" charset="0"/>
                <a:cs typeface="Arial" panose="020B0604020202020204" pitchFamily="34" charset="0"/>
              </a:rPr>
              <a:t>Erziehungspartnerschaft</a:t>
            </a:r>
            <a:r>
              <a:rPr lang="de-DE" sz="1900" dirty="0">
                <a:solidFill>
                  <a:srgbClr val="000000"/>
                </a:solidFill>
                <a:latin typeface="Arial" panose="020B0604020202020204" pitchFamily="34" charset="0"/>
                <a:cs typeface="Arial" panose="020B0604020202020204" pitchFamily="34" charset="0"/>
              </a:rPr>
              <a:t> leben: Zusammenarbeit von </a:t>
            </a:r>
            <a:r>
              <a:rPr lang="de-DE" sz="1900" dirty="0">
                <a:solidFill>
                  <a:srgbClr val="000000"/>
                </a:solidFill>
                <a:highlight>
                  <a:srgbClr val="00FF00"/>
                </a:highlight>
                <a:latin typeface="Arial" panose="020B0604020202020204" pitchFamily="34" charset="0"/>
                <a:cs typeface="Arial" panose="020B0604020202020204" pitchFamily="34" charset="0"/>
              </a:rPr>
              <a:t>Eltern + Pädagogen</a:t>
            </a:r>
            <a:r>
              <a:rPr lang="de-DE" sz="1900" dirty="0">
                <a:solidFill>
                  <a:srgbClr val="000000"/>
                </a:solidFill>
                <a:latin typeface="Arial" panose="020B0604020202020204" pitchFamily="34" charset="0"/>
                <a:cs typeface="Arial" panose="020B0604020202020204" pitchFamily="34" charset="0"/>
              </a:rPr>
              <a:t>, z.B. in Form von Elterngesprächen, Elternmitarbeit in schulischen Gremien/ bei Aktivitäten, Hospitationen im Unterricht…</a:t>
            </a:r>
          </a:p>
          <a:p>
            <a:pPr marL="0" indent="0">
              <a:buNone/>
            </a:pPr>
            <a:endParaRPr lang="de-DE" sz="1900" dirty="0">
              <a:solidFill>
                <a:srgbClr val="000000"/>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de-DE" sz="1900" dirty="0">
                <a:solidFill>
                  <a:srgbClr val="000000"/>
                </a:solidFill>
                <a:highlight>
                  <a:srgbClr val="FF0000"/>
                </a:highlight>
                <a:latin typeface="Arial" panose="020B0604020202020204" pitchFamily="34" charset="0"/>
                <a:cs typeface="Arial" panose="020B0604020202020204" pitchFamily="34" charset="0"/>
              </a:rPr>
              <a:t>Tür- und Angelgesprächen</a:t>
            </a:r>
            <a:r>
              <a:rPr lang="de-DE" sz="1900" dirty="0">
                <a:solidFill>
                  <a:srgbClr val="000000"/>
                </a:solidFill>
                <a:latin typeface="Arial" panose="020B0604020202020204" pitchFamily="34" charset="0"/>
                <a:cs typeface="Arial" panose="020B0604020202020204" pitchFamily="34" charset="0"/>
              </a:rPr>
              <a:t> sind eher wenig effektiv und  bieten Potential für </a:t>
            </a:r>
            <a:r>
              <a:rPr lang="de-DE" sz="1900" dirty="0">
                <a:solidFill>
                  <a:srgbClr val="000000"/>
                </a:solidFill>
                <a:highlight>
                  <a:srgbClr val="FF0000"/>
                </a:highlight>
                <a:latin typeface="Arial" panose="020B0604020202020204" pitchFamily="34" charset="0"/>
                <a:cs typeface="Arial" panose="020B0604020202020204" pitchFamily="34" charset="0"/>
              </a:rPr>
              <a:t>Missverständnisse</a:t>
            </a:r>
            <a:r>
              <a:rPr lang="de-DE" sz="1900" dirty="0">
                <a:solidFill>
                  <a:srgbClr val="000000"/>
                </a:solidFill>
                <a:latin typeface="Arial" panose="020B0604020202020204" pitchFamily="34" charset="0"/>
                <a:cs typeface="Arial" panose="020B0604020202020204" pitchFamily="34" charset="0"/>
              </a:rPr>
              <a:t>, sind oft noch emotionsgeladen. </a:t>
            </a:r>
          </a:p>
          <a:p>
            <a:pPr marL="0" indent="0">
              <a:buNone/>
            </a:pPr>
            <a:endParaRPr lang="de-DE" sz="1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257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anim calcmode="lin" valueType="num">
                                      <p:cBhvr additive="base">
                                        <p:cTn id="11"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6">
                                            <p:txEl>
                                              <p:pRg st="0" end="0"/>
                                            </p:txEl>
                                          </p:spTgt>
                                        </p:tgtEl>
                                        <p:attrNameLst>
                                          <p:attrName>style.visibility</p:attrName>
                                        </p:attrNameLst>
                                      </p:cBhvr>
                                      <p:to>
                                        <p:strVal val="visible"/>
                                      </p:to>
                                    </p:set>
                                    <p:anim calcmode="lin" valueType="num">
                                      <p:cBhvr additive="base">
                                        <p:cTn id="2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 calcmode="lin" valueType="num">
                                      <p:cBhvr additive="base">
                                        <p:cTn id="2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 calcmode="lin" valueType="num">
                                      <p:cBhvr additive="base">
                                        <p:cTn id="3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1" end="1"/>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 calcmode="lin" valueType="num">
                                      <p:cBhvr additive="base">
                                        <p:cTn id="3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 calcmode="lin" valueType="num">
                                      <p:cBhvr additive="base">
                                        <p:cTn id="4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Design">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60958881_TF66931380_Win32" id="{A07EA987-E090-4613-8A2B-3F8D7A5616BC}" vid="{63B7D154-C4A5-476A-BE39-CAE3CB60FB10}"/>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{22DF9085-9ED5-4103-B8A4-33C3EDD4A6E7}tf66931380_win32</Template>
  <TotalTime>0</TotalTime>
  <Words>1580</Words>
  <Application>Microsoft Office PowerPoint</Application>
  <PresentationFormat>Breitbild</PresentationFormat>
  <Paragraphs>241</Paragraphs>
  <Slides>24</Slides>
  <Notes>12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Calibri</vt:lpstr>
      <vt:lpstr>Comic Sans MS</vt:lpstr>
      <vt:lpstr>Franklin Gothic Book</vt:lpstr>
      <vt:lpstr>Wingdings</vt:lpstr>
      <vt:lpstr>Office-Design</vt:lpstr>
      <vt:lpstr>So gelingt ein guter  Start in die 1.Klasse!   </vt:lpstr>
      <vt:lpstr>Es wird schon…</vt:lpstr>
      <vt:lpstr>  Wo könnte sich mein Kind aktuell befinden?!  </vt:lpstr>
      <vt:lpstr>Eltern Die 1. „Influencer“ ihres Kindes  (Der Einfluss des elterlichen Verhaltens)</vt:lpstr>
      <vt:lpstr>          Wie kann ich mein Kind allgemein dabei unterstützen, um es fit für den Übergang zu machen?! </vt:lpstr>
      <vt:lpstr>Beispiele, um sein Kind auf dem Weg in die Selbstständigkeit zu unterstützen…</vt:lpstr>
      <vt:lpstr>Beispiele, um sein Kind auf dem Weg in die Selbstständigkeit zu unterstützen…</vt:lpstr>
      <vt:lpstr>  Was kann mein Kind schon gut ?!      „Die Ressourcenbrille aufsetzen“´, d.h. </vt:lpstr>
      <vt:lpstr>        Meine Bitte !   </vt:lpstr>
      <vt:lpstr>                              Bitte schulische Probleme nicht vor dem Kind austragen, sondern offen und (relativ) objektiv in der Schule ansprechen.  Somit wird die Autorität des Pädagogen nicht untergraben. Vermeintliche Konflikte entpuppen sich in der Regel oft als Alltagsrangelei.   Ihr Kind muss nach und nach in seiner Kompetenz, Konflikte eigenständig zu lösen, wachsen. Sie als Eltern sollten sich (so gut als möglich) aus diesen Konflikten rausziehen und als „Back up“ zur Verfügung stehen.   </vt:lpstr>
      <vt:lpstr>Aufgabe der Schule ist es, in Zusammenarbeit mit dem Elternhaus...</vt:lpstr>
      <vt:lpstr>PowerPoint-Präsentation</vt:lpstr>
      <vt:lpstr>  Gibt es evtl. Förderbedarf ?  (Logopädie, Ergotherapie, DaZ…) </vt:lpstr>
      <vt:lpstr>Beispiel LRS </vt:lpstr>
      <vt:lpstr>Beispiel LRS- Check    1.Klasse </vt:lpstr>
      <vt:lpstr>PowerPoint-Präsentation</vt:lpstr>
      <vt:lpstr>Umgang mit ADHS  „in der Schule“ </vt:lpstr>
      <vt:lpstr>ADS </vt:lpstr>
      <vt:lpstr>Eine ADHS verwächst sich nicht mit der Zeit!  Bei ADHS liegt ein Ungleichgewicht der Botenstoffe Dopamin und Noradrenalin vor.   Diese sogenannten Neurotransmitter sind für die Informationsübertragung in den Nervenzellen wichtig.   Bei ADHS ist nicht genügend Dopamin im Raum zwischen zwei Nervenzellen (synaptischer Spalt) vorhanden.  </vt:lpstr>
      <vt:lpstr>     Dyskalkulie  (Rechenschwäche)</vt:lpstr>
      <vt:lpstr>PowerPoint-Präsentation</vt:lpstr>
      <vt:lpstr>  Wer kann uns helfen ? </vt:lpstr>
      <vt:lpstr>PowerPoint-Präsentation</vt:lpstr>
      <vt:lpstr>Haben Sie noch Fragen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gelungene Übergang in die 1.Klasse</dc:title>
  <dc:creator>Christoph Leifer</dc:creator>
  <cp:lastModifiedBy>Leifer, Tina</cp:lastModifiedBy>
  <cp:revision>14</cp:revision>
  <cp:lastPrinted>2023-03-20T15:33:43Z</cp:lastPrinted>
  <dcterms:created xsi:type="dcterms:W3CDTF">2023-02-23T10:01:22Z</dcterms:created>
  <dcterms:modified xsi:type="dcterms:W3CDTF">2026-09-11T06:49:18Z</dcterms:modified>
</cp:coreProperties>
</file>